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2123440" cy="3419475"/>
  <p:notesSz cx="7104380" cy="1023493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897"/>
        <p:guide pos="853"/>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65597" y="560012"/>
            <a:ext cx="1593581" cy="1191312"/>
          </a:xfrm>
        </p:spPr>
        <p:txBody>
          <a:bodyPr anchor="b"/>
          <a:lstStyle>
            <a:lvl1pPr algn="ctr">
              <a:defRPr sz="139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265597" y="1797265"/>
            <a:ext cx="1593581" cy="826156"/>
          </a:xfrm>
        </p:spPr>
        <p:txBody>
          <a:bodyPr/>
          <a:lstStyle>
            <a:lvl1pPr marL="0" indent="0" algn="ctr">
              <a:buNone/>
              <a:defRPr sz="560"/>
            </a:lvl1pPr>
            <a:lvl2pPr marL="106045" indent="0" algn="ctr">
              <a:buNone/>
              <a:defRPr sz="465"/>
            </a:lvl2pPr>
            <a:lvl3pPr marL="212725" indent="0" algn="ctr">
              <a:buNone/>
              <a:defRPr sz="420"/>
            </a:lvl3pPr>
            <a:lvl4pPr marL="318770" indent="0" algn="ctr">
              <a:buNone/>
              <a:defRPr sz="370"/>
            </a:lvl4pPr>
            <a:lvl5pPr marL="424815" indent="0" algn="ctr">
              <a:buNone/>
              <a:defRPr sz="370"/>
            </a:lvl5pPr>
            <a:lvl6pPr marL="530860" indent="0" algn="ctr">
              <a:buNone/>
              <a:defRPr sz="370"/>
            </a:lvl6pPr>
            <a:lvl7pPr marL="637540" indent="0" algn="ctr">
              <a:buNone/>
              <a:defRPr sz="370"/>
            </a:lvl7pPr>
            <a:lvl8pPr marL="743585" indent="0" algn="ctr">
              <a:buNone/>
              <a:defRPr sz="370"/>
            </a:lvl8pPr>
            <a:lvl9pPr marL="849630" indent="0" algn="ctr">
              <a:buNone/>
              <a:defRPr sz="370"/>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146078" y="182182"/>
            <a:ext cx="1832618" cy="289986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44972" y="853087"/>
            <a:ext cx="1832618" cy="1423395"/>
          </a:xfrm>
        </p:spPr>
        <p:txBody>
          <a:bodyPr anchor="b"/>
          <a:lstStyle>
            <a:lvl1pPr>
              <a:defRPr sz="139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44972" y="2289949"/>
            <a:ext cx="1832618" cy="748530"/>
          </a:xfrm>
        </p:spPr>
        <p:txBody>
          <a:bodyPr/>
          <a:lstStyle>
            <a:lvl1pPr marL="0" indent="0">
              <a:buNone/>
              <a:defRPr sz="560">
                <a:solidFill>
                  <a:schemeClr val="tx1">
                    <a:tint val="75000"/>
                  </a:schemeClr>
                </a:solidFill>
              </a:defRPr>
            </a:lvl1pPr>
            <a:lvl2pPr marL="106045" indent="0">
              <a:buNone/>
              <a:defRPr sz="465">
                <a:solidFill>
                  <a:schemeClr val="tx1">
                    <a:tint val="75000"/>
                  </a:schemeClr>
                </a:solidFill>
              </a:defRPr>
            </a:lvl2pPr>
            <a:lvl3pPr marL="212725" indent="0">
              <a:buNone/>
              <a:defRPr sz="420">
                <a:solidFill>
                  <a:schemeClr val="tx1">
                    <a:tint val="75000"/>
                  </a:schemeClr>
                </a:solidFill>
              </a:defRPr>
            </a:lvl3pPr>
            <a:lvl4pPr marL="318770" indent="0">
              <a:buNone/>
              <a:defRPr sz="370">
                <a:solidFill>
                  <a:schemeClr val="tx1">
                    <a:tint val="75000"/>
                  </a:schemeClr>
                </a:solidFill>
              </a:defRPr>
            </a:lvl4pPr>
            <a:lvl5pPr marL="424815" indent="0">
              <a:buNone/>
              <a:defRPr sz="370">
                <a:solidFill>
                  <a:schemeClr val="tx1">
                    <a:tint val="75000"/>
                  </a:schemeClr>
                </a:solidFill>
              </a:defRPr>
            </a:lvl5pPr>
            <a:lvl6pPr marL="530860" indent="0">
              <a:buNone/>
              <a:defRPr sz="370">
                <a:solidFill>
                  <a:schemeClr val="tx1">
                    <a:tint val="75000"/>
                  </a:schemeClr>
                </a:solidFill>
              </a:defRPr>
            </a:lvl6pPr>
            <a:lvl7pPr marL="637540" indent="0">
              <a:buNone/>
              <a:defRPr sz="370">
                <a:solidFill>
                  <a:schemeClr val="tx1">
                    <a:tint val="75000"/>
                  </a:schemeClr>
                </a:solidFill>
              </a:defRPr>
            </a:lvl7pPr>
            <a:lvl8pPr marL="743585" indent="0">
              <a:buNone/>
              <a:defRPr sz="370">
                <a:solidFill>
                  <a:schemeClr val="tx1">
                    <a:tint val="75000"/>
                  </a:schemeClr>
                </a:solidFill>
              </a:defRPr>
            </a:lvl8pPr>
            <a:lvl9pPr marL="849630" indent="0">
              <a:buNone/>
              <a:defRPr sz="370">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146078" y="910910"/>
            <a:ext cx="903029" cy="2171134"/>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1075667" y="910910"/>
            <a:ext cx="903029" cy="2171134"/>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46355" y="182182"/>
            <a:ext cx="1832618" cy="661400"/>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46355" y="838830"/>
            <a:ext cx="898879" cy="411098"/>
          </a:xfrm>
        </p:spPr>
        <p:txBody>
          <a:bodyPr anchor="b"/>
          <a:lstStyle>
            <a:lvl1pPr marL="0" indent="0">
              <a:buNone/>
              <a:defRPr sz="560" b="1"/>
            </a:lvl1pPr>
            <a:lvl2pPr marL="106045" indent="0">
              <a:buNone/>
              <a:defRPr sz="465" b="1"/>
            </a:lvl2pPr>
            <a:lvl3pPr marL="212725" indent="0">
              <a:buNone/>
              <a:defRPr sz="420" b="1"/>
            </a:lvl3pPr>
            <a:lvl4pPr marL="318770" indent="0">
              <a:buNone/>
              <a:defRPr sz="370" b="1"/>
            </a:lvl4pPr>
            <a:lvl5pPr marL="424815" indent="0">
              <a:buNone/>
              <a:defRPr sz="370" b="1"/>
            </a:lvl5pPr>
            <a:lvl6pPr marL="530860" indent="0">
              <a:buNone/>
              <a:defRPr sz="370" b="1"/>
            </a:lvl6pPr>
            <a:lvl7pPr marL="637540" indent="0">
              <a:buNone/>
              <a:defRPr sz="370" b="1"/>
            </a:lvl7pPr>
            <a:lvl8pPr marL="743585" indent="0">
              <a:buNone/>
              <a:defRPr sz="370" b="1"/>
            </a:lvl8pPr>
            <a:lvl9pPr marL="849630" indent="0">
              <a:buNone/>
              <a:defRPr sz="37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146355" y="1249927"/>
            <a:ext cx="898879" cy="1838454"/>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1075667" y="838830"/>
            <a:ext cx="903306" cy="411098"/>
          </a:xfrm>
        </p:spPr>
        <p:txBody>
          <a:bodyPr anchor="b"/>
          <a:lstStyle>
            <a:lvl1pPr marL="0" indent="0">
              <a:buNone/>
              <a:defRPr sz="560" b="1"/>
            </a:lvl1pPr>
            <a:lvl2pPr marL="106045" indent="0">
              <a:buNone/>
              <a:defRPr sz="465" b="1"/>
            </a:lvl2pPr>
            <a:lvl3pPr marL="212725" indent="0">
              <a:buNone/>
              <a:defRPr sz="420" b="1"/>
            </a:lvl3pPr>
            <a:lvl4pPr marL="318770" indent="0">
              <a:buNone/>
              <a:defRPr sz="370" b="1"/>
            </a:lvl4pPr>
            <a:lvl5pPr marL="424815" indent="0">
              <a:buNone/>
              <a:defRPr sz="370" b="1"/>
            </a:lvl5pPr>
            <a:lvl6pPr marL="530860" indent="0">
              <a:buNone/>
              <a:defRPr sz="370" b="1"/>
            </a:lvl6pPr>
            <a:lvl7pPr marL="637540" indent="0">
              <a:buNone/>
              <a:defRPr sz="370" b="1"/>
            </a:lvl7pPr>
            <a:lvl8pPr marL="743585" indent="0">
              <a:buNone/>
              <a:defRPr sz="370" b="1"/>
            </a:lvl8pPr>
            <a:lvl9pPr marL="849630" indent="0">
              <a:buNone/>
              <a:defRPr sz="37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1075667" y="1249927"/>
            <a:ext cx="903306" cy="1838454"/>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46355" y="228123"/>
            <a:ext cx="685295" cy="798432"/>
          </a:xfrm>
        </p:spPr>
        <p:txBody>
          <a:bodyPr anchor="b"/>
          <a:lstStyle>
            <a:lvl1pPr>
              <a:defRPr sz="745"/>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903306" y="492684"/>
            <a:ext cx="1075667" cy="2431733"/>
          </a:xfrm>
        </p:spPr>
        <p:txBody>
          <a:bodyPr/>
          <a:lstStyle>
            <a:lvl1pPr marL="0" indent="0">
              <a:buNone/>
              <a:defRPr sz="745"/>
            </a:lvl1pPr>
            <a:lvl2pPr marL="106045" indent="0">
              <a:buNone/>
              <a:defRPr sz="650"/>
            </a:lvl2pPr>
            <a:lvl3pPr marL="212725" indent="0">
              <a:buNone/>
              <a:defRPr sz="560"/>
            </a:lvl3pPr>
            <a:lvl4pPr marL="318770" indent="0">
              <a:buNone/>
              <a:defRPr sz="465"/>
            </a:lvl4pPr>
            <a:lvl5pPr marL="424815" indent="0">
              <a:buNone/>
              <a:defRPr sz="465"/>
            </a:lvl5pPr>
            <a:lvl6pPr marL="530860" indent="0">
              <a:buNone/>
              <a:defRPr sz="465"/>
            </a:lvl6pPr>
            <a:lvl7pPr marL="637540" indent="0">
              <a:buNone/>
              <a:defRPr sz="465"/>
            </a:lvl7pPr>
            <a:lvl8pPr marL="743585" indent="0">
              <a:buNone/>
              <a:defRPr sz="465"/>
            </a:lvl8pPr>
            <a:lvl9pPr marL="849630" indent="0">
              <a:buNone/>
              <a:defRPr sz="465"/>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146355" y="1026556"/>
            <a:ext cx="685295" cy="1901822"/>
          </a:xfrm>
        </p:spPr>
        <p:txBody>
          <a:bodyPr/>
          <a:lstStyle>
            <a:lvl1pPr marL="0" indent="0">
              <a:buNone/>
              <a:defRPr sz="370"/>
            </a:lvl1pPr>
            <a:lvl2pPr marL="106045" indent="0">
              <a:buNone/>
              <a:defRPr sz="325"/>
            </a:lvl2pPr>
            <a:lvl3pPr marL="212725" indent="0">
              <a:buNone/>
              <a:defRPr sz="280"/>
            </a:lvl3pPr>
            <a:lvl4pPr marL="318770" indent="0">
              <a:buNone/>
              <a:defRPr sz="235"/>
            </a:lvl4pPr>
            <a:lvl5pPr marL="424815" indent="0">
              <a:buNone/>
              <a:defRPr sz="235"/>
            </a:lvl5pPr>
            <a:lvl6pPr marL="530860" indent="0">
              <a:buNone/>
              <a:defRPr sz="235"/>
            </a:lvl6pPr>
            <a:lvl7pPr marL="637540" indent="0">
              <a:buNone/>
              <a:defRPr sz="235"/>
            </a:lvl7pPr>
            <a:lvl8pPr marL="743585" indent="0">
              <a:buNone/>
              <a:defRPr sz="235"/>
            </a:lvl8pPr>
            <a:lvl9pPr marL="849630" indent="0">
              <a:buNone/>
              <a:defRPr sz="235"/>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520542" y="182182"/>
            <a:ext cx="458155" cy="2899862"/>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146078" y="182182"/>
            <a:ext cx="1347904" cy="2899862"/>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146152" y="182438"/>
            <a:ext cx="1832518" cy="661168"/>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46152" y="910820"/>
            <a:ext cx="1832518" cy="2171428"/>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146152" y="3171410"/>
            <a:ext cx="477804" cy="182438"/>
          </a:xfrm>
          <a:prstGeom prst="rect">
            <a:avLst/>
          </a:prstGeom>
        </p:spPr>
        <p:txBody>
          <a:bodyPr vert="horz" lIns="91440" tIns="45720" rIns="91440" bIns="45720" rtlCol="0" anchor="ctr"/>
          <a:lstStyle>
            <a:lvl1pPr algn="l">
              <a:defRPr sz="280">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704058" y="3171410"/>
            <a:ext cx="716706" cy="182438"/>
          </a:xfrm>
          <a:prstGeom prst="rect">
            <a:avLst/>
          </a:prstGeom>
        </p:spPr>
        <p:txBody>
          <a:bodyPr vert="horz" lIns="91440" tIns="45720" rIns="91440" bIns="45720" rtlCol="0" anchor="ctr"/>
          <a:lstStyle>
            <a:lvl1pPr algn="ctr">
              <a:defRPr sz="280">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1500397" y="3171410"/>
            <a:ext cx="478272" cy="182438"/>
          </a:xfrm>
          <a:prstGeom prst="rect">
            <a:avLst/>
          </a:prstGeom>
        </p:spPr>
        <p:txBody>
          <a:bodyPr vert="horz" lIns="91440" tIns="45720" rIns="91440" bIns="45720" rtlCol="0" anchor="ctr"/>
          <a:lstStyle>
            <a:lvl1pPr algn="r">
              <a:defRPr sz="280">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212725" rtl="0" eaLnBrk="1" latinLnBrk="0" hangingPunct="1">
        <a:lnSpc>
          <a:spcPct val="90000"/>
        </a:lnSpc>
        <a:spcBef>
          <a:spcPct val="0"/>
        </a:spcBef>
        <a:buNone/>
        <a:defRPr kumimoji="1" sz="1020" kern="1200">
          <a:solidFill>
            <a:schemeClr val="tx1"/>
          </a:solidFill>
          <a:latin typeface="+mj-lt"/>
          <a:ea typeface="+mj-ea"/>
          <a:cs typeface="+mj-cs"/>
        </a:defRPr>
      </a:lvl1pPr>
    </p:titleStyle>
    <p:bodyStyle>
      <a:lvl1pPr marL="53340" indent="-53340" algn="l" defTabSz="212725" rtl="0" eaLnBrk="1" latinLnBrk="0" hangingPunct="1">
        <a:lnSpc>
          <a:spcPct val="90000"/>
        </a:lnSpc>
        <a:spcBef>
          <a:spcPts val="230"/>
        </a:spcBef>
        <a:buFont typeface="Arial" panose="020B0604020202020204" pitchFamily="34" charset="0"/>
        <a:buChar char="•"/>
        <a:defRPr kumimoji="1" sz="650" kern="1200">
          <a:solidFill>
            <a:schemeClr val="tx1"/>
          </a:solidFill>
          <a:latin typeface="+mn-lt"/>
          <a:ea typeface="+mn-ea"/>
          <a:cs typeface="+mn-cs"/>
        </a:defRPr>
      </a:lvl1pPr>
      <a:lvl2pPr marL="159385" indent="-53340" algn="l" defTabSz="212725" rtl="0" eaLnBrk="1" latinLnBrk="0" hangingPunct="1">
        <a:lnSpc>
          <a:spcPct val="90000"/>
        </a:lnSpc>
        <a:spcBef>
          <a:spcPct val="23000"/>
        </a:spcBef>
        <a:buFont typeface="Arial" panose="020B0604020202020204" pitchFamily="34" charset="0"/>
        <a:buChar char="•"/>
        <a:defRPr kumimoji="1" sz="560" kern="1200">
          <a:solidFill>
            <a:schemeClr val="tx1"/>
          </a:solidFill>
          <a:latin typeface="+mn-lt"/>
          <a:ea typeface="+mn-ea"/>
          <a:cs typeface="+mn-cs"/>
        </a:defRPr>
      </a:lvl2pPr>
      <a:lvl3pPr marL="266065" indent="-53340" algn="l" defTabSz="212725" rtl="0" eaLnBrk="1" latinLnBrk="0" hangingPunct="1">
        <a:lnSpc>
          <a:spcPct val="90000"/>
        </a:lnSpc>
        <a:spcBef>
          <a:spcPct val="23000"/>
        </a:spcBef>
        <a:buFont typeface="Arial" panose="020B0604020202020204" pitchFamily="34" charset="0"/>
        <a:buChar char="•"/>
        <a:defRPr kumimoji="1" sz="465" kern="1200">
          <a:solidFill>
            <a:schemeClr val="tx1"/>
          </a:solidFill>
          <a:latin typeface="+mn-lt"/>
          <a:ea typeface="+mn-ea"/>
          <a:cs typeface="+mn-cs"/>
        </a:defRPr>
      </a:lvl3pPr>
      <a:lvl4pPr marL="372110" indent="-53340" algn="l" defTabSz="212725" rtl="0" eaLnBrk="1" latinLnBrk="0" hangingPunct="1">
        <a:lnSpc>
          <a:spcPct val="90000"/>
        </a:lnSpc>
        <a:spcBef>
          <a:spcPct val="23000"/>
        </a:spcBef>
        <a:buFont typeface="Arial" panose="020B0604020202020204" pitchFamily="34" charset="0"/>
        <a:buChar char="•"/>
        <a:defRPr kumimoji="1" sz="420" kern="1200">
          <a:solidFill>
            <a:schemeClr val="tx1"/>
          </a:solidFill>
          <a:latin typeface="+mn-lt"/>
          <a:ea typeface="+mn-ea"/>
          <a:cs typeface="+mn-cs"/>
        </a:defRPr>
      </a:lvl4pPr>
      <a:lvl5pPr marL="478155" indent="-53340" algn="l" defTabSz="212725" rtl="0" eaLnBrk="1" latinLnBrk="0" hangingPunct="1">
        <a:lnSpc>
          <a:spcPct val="90000"/>
        </a:lnSpc>
        <a:spcBef>
          <a:spcPct val="23000"/>
        </a:spcBef>
        <a:buFont typeface="Arial" panose="020B0604020202020204" pitchFamily="34" charset="0"/>
        <a:buChar char="•"/>
        <a:defRPr kumimoji="1" sz="420" kern="1200">
          <a:solidFill>
            <a:schemeClr val="tx1"/>
          </a:solidFill>
          <a:latin typeface="+mn-lt"/>
          <a:ea typeface="+mn-ea"/>
          <a:cs typeface="+mn-cs"/>
        </a:defRPr>
      </a:lvl5pPr>
      <a:lvl6pPr marL="584200" indent="-53340" algn="l" defTabSz="212725" rtl="0" eaLnBrk="1" latinLnBrk="0" hangingPunct="1">
        <a:lnSpc>
          <a:spcPct val="90000"/>
        </a:lnSpc>
        <a:spcBef>
          <a:spcPct val="23000"/>
        </a:spcBef>
        <a:buFont typeface="Arial" panose="020B0604020202020204" pitchFamily="34" charset="0"/>
        <a:buChar char="•"/>
        <a:defRPr kumimoji="1" sz="420" kern="1200">
          <a:solidFill>
            <a:schemeClr val="tx1"/>
          </a:solidFill>
          <a:latin typeface="+mn-lt"/>
          <a:ea typeface="+mn-ea"/>
          <a:cs typeface="+mn-cs"/>
        </a:defRPr>
      </a:lvl6pPr>
      <a:lvl7pPr marL="690880" indent="-53340" algn="l" defTabSz="212725" rtl="0" eaLnBrk="1" latinLnBrk="0" hangingPunct="1">
        <a:lnSpc>
          <a:spcPct val="90000"/>
        </a:lnSpc>
        <a:spcBef>
          <a:spcPct val="23000"/>
        </a:spcBef>
        <a:buFont typeface="Arial" panose="020B0604020202020204" pitchFamily="34" charset="0"/>
        <a:buChar char="•"/>
        <a:defRPr kumimoji="1" sz="420" kern="1200">
          <a:solidFill>
            <a:schemeClr val="tx1"/>
          </a:solidFill>
          <a:latin typeface="+mn-lt"/>
          <a:ea typeface="+mn-ea"/>
          <a:cs typeface="+mn-cs"/>
        </a:defRPr>
      </a:lvl7pPr>
      <a:lvl8pPr marL="796925" indent="-53340" algn="l" defTabSz="212725" rtl="0" eaLnBrk="1" latinLnBrk="0" hangingPunct="1">
        <a:lnSpc>
          <a:spcPct val="90000"/>
        </a:lnSpc>
        <a:spcBef>
          <a:spcPct val="23000"/>
        </a:spcBef>
        <a:buFont typeface="Arial" panose="020B0604020202020204" pitchFamily="34" charset="0"/>
        <a:buChar char="•"/>
        <a:defRPr kumimoji="1" sz="420" kern="1200">
          <a:solidFill>
            <a:schemeClr val="tx1"/>
          </a:solidFill>
          <a:latin typeface="+mn-lt"/>
          <a:ea typeface="+mn-ea"/>
          <a:cs typeface="+mn-cs"/>
        </a:defRPr>
      </a:lvl8pPr>
      <a:lvl9pPr marL="902970" indent="-53340" algn="l" defTabSz="212725" rtl="0" eaLnBrk="1" latinLnBrk="0" hangingPunct="1">
        <a:lnSpc>
          <a:spcPct val="90000"/>
        </a:lnSpc>
        <a:spcBef>
          <a:spcPct val="23000"/>
        </a:spcBef>
        <a:buFont typeface="Arial" panose="020B0604020202020204" pitchFamily="34" charset="0"/>
        <a:buChar char="•"/>
        <a:defRPr kumimoji="1" sz="420" kern="1200">
          <a:solidFill>
            <a:schemeClr val="tx1"/>
          </a:solidFill>
          <a:latin typeface="+mn-lt"/>
          <a:ea typeface="+mn-ea"/>
          <a:cs typeface="+mn-cs"/>
        </a:defRPr>
      </a:lvl9pPr>
    </p:bodyStyle>
    <p:otherStyle>
      <a:defPPr>
        <a:defRPr lang="ja-JP"/>
      </a:defPPr>
      <a:lvl1pPr marL="0" algn="l" defTabSz="212725" rtl="0" eaLnBrk="1" latinLnBrk="0" hangingPunct="1">
        <a:defRPr kumimoji="1" sz="420" kern="1200">
          <a:solidFill>
            <a:schemeClr val="tx1"/>
          </a:solidFill>
          <a:latin typeface="+mn-lt"/>
          <a:ea typeface="+mn-ea"/>
          <a:cs typeface="+mn-cs"/>
        </a:defRPr>
      </a:lvl1pPr>
      <a:lvl2pPr marL="106045" algn="l" defTabSz="212725" rtl="0" eaLnBrk="1" latinLnBrk="0" hangingPunct="1">
        <a:defRPr kumimoji="1" sz="420" kern="1200">
          <a:solidFill>
            <a:schemeClr val="tx1"/>
          </a:solidFill>
          <a:latin typeface="+mn-lt"/>
          <a:ea typeface="+mn-ea"/>
          <a:cs typeface="+mn-cs"/>
        </a:defRPr>
      </a:lvl2pPr>
      <a:lvl3pPr marL="212725" algn="l" defTabSz="212725" rtl="0" eaLnBrk="1" latinLnBrk="0" hangingPunct="1">
        <a:defRPr kumimoji="1" sz="420" kern="1200">
          <a:solidFill>
            <a:schemeClr val="tx1"/>
          </a:solidFill>
          <a:latin typeface="+mn-lt"/>
          <a:ea typeface="+mn-ea"/>
          <a:cs typeface="+mn-cs"/>
        </a:defRPr>
      </a:lvl3pPr>
      <a:lvl4pPr marL="318770" algn="l" defTabSz="212725" rtl="0" eaLnBrk="1" latinLnBrk="0" hangingPunct="1">
        <a:defRPr kumimoji="1" sz="420" kern="1200">
          <a:solidFill>
            <a:schemeClr val="tx1"/>
          </a:solidFill>
          <a:latin typeface="+mn-lt"/>
          <a:ea typeface="+mn-ea"/>
          <a:cs typeface="+mn-cs"/>
        </a:defRPr>
      </a:lvl4pPr>
      <a:lvl5pPr marL="424815" algn="l" defTabSz="212725" rtl="0" eaLnBrk="1" latinLnBrk="0" hangingPunct="1">
        <a:defRPr kumimoji="1" sz="420" kern="1200">
          <a:solidFill>
            <a:schemeClr val="tx1"/>
          </a:solidFill>
          <a:latin typeface="+mn-lt"/>
          <a:ea typeface="+mn-ea"/>
          <a:cs typeface="+mn-cs"/>
        </a:defRPr>
      </a:lvl5pPr>
      <a:lvl6pPr marL="530860" algn="l" defTabSz="212725" rtl="0" eaLnBrk="1" latinLnBrk="0" hangingPunct="1">
        <a:defRPr kumimoji="1" sz="420" kern="1200">
          <a:solidFill>
            <a:schemeClr val="tx1"/>
          </a:solidFill>
          <a:latin typeface="+mn-lt"/>
          <a:ea typeface="+mn-ea"/>
          <a:cs typeface="+mn-cs"/>
        </a:defRPr>
      </a:lvl6pPr>
      <a:lvl7pPr marL="637540" algn="l" defTabSz="212725" rtl="0" eaLnBrk="1" latinLnBrk="0" hangingPunct="1">
        <a:defRPr kumimoji="1" sz="420" kern="1200">
          <a:solidFill>
            <a:schemeClr val="tx1"/>
          </a:solidFill>
          <a:latin typeface="+mn-lt"/>
          <a:ea typeface="+mn-ea"/>
          <a:cs typeface="+mn-cs"/>
        </a:defRPr>
      </a:lvl7pPr>
      <a:lvl8pPr marL="743585" algn="l" defTabSz="212725" rtl="0" eaLnBrk="1" latinLnBrk="0" hangingPunct="1">
        <a:defRPr kumimoji="1" sz="420" kern="1200">
          <a:solidFill>
            <a:schemeClr val="tx1"/>
          </a:solidFill>
          <a:latin typeface="+mn-lt"/>
          <a:ea typeface="+mn-ea"/>
          <a:cs typeface="+mn-cs"/>
        </a:defRPr>
      </a:lvl8pPr>
      <a:lvl9pPr marL="849630" algn="l" defTabSz="212725" rtl="0" eaLnBrk="1" latinLnBrk="0" hangingPunct="1">
        <a:defRPr kumimoji="1" sz="4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rot="16200000">
            <a:off x="66040" y="2155825"/>
            <a:ext cx="197485" cy="11557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rot="16200000">
            <a:off x="66040" y="1863725"/>
            <a:ext cx="197485" cy="11557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rot="16200000">
            <a:off x="66040" y="1571625"/>
            <a:ext cx="197485" cy="11557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54280" y="379860"/>
            <a:ext cx="1913375" cy="783590"/>
          </a:xfrm>
          <a:prstGeom prst="rect">
            <a:avLst/>
          </a:prstGeom>
          <a:noFill/>
          <a:ln w="9525">
            <a:noFill/>
          </a:ln>
        </p:spPr>
        <p:txBody>
          <a:bodyPr wrap="square" anchor="t">
            <a:spAutoFit/>
          </a:bodyPr>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■デザイン作成について</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600" b="1" dirty="0">
                <a:solidFill>
                  <a:schemeClr val="tx1"/>
                </a:solidFill>
                <a:latin typeface="ＭＳ Ｐゴシック" panose="020B0600070205080204" charset="-128"/>
                <a:ea typeface="ＭＳ Ｐゴシック" panose="020B0600070205080204" charset="-128"/>
              </a:rPr>
              <a:t>・ </a:t>
            </a:r>
            <a:r>
              <a:rPr lang="en-US" altLang="ja-JP" sz="600" b="1" dirty="0">
                <a:solidFill>
                  <a:schemeClr val="tx1"/>
                </a:solidFill>
                <a:latin typeface="ＭＳ Ｐゴシック" panose="020B0600070205080204" charset="-128"/>
                <a:ea typeface="ＭＳ Ｐゴシック" panose="020B0600070205080204" charset="-128"/>
              </a:rPr>
              <a:t>2</a:t>
            </a:r>
            <a:r>
              <a:rPr lang="ja-JP" altLang="zh-CN" sz="600"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 </a:t>
            </a:r>
            <a:r>
              <a:rPr lang="en-US" altLang="ja-JP" sz="600" b="1" dirty="0">
                <a:solidFill>
                  <a:schemeClr val="tx1"/>
                </a:solidFill>
                <a:latin typeface="ＭＳ Ｐゴシック" panose="020B0600070205080204" charset="-128"/>
                <a:ea typeface="ＭＳ Ｐゴシック" panose="020B0600070205080204" charset="-128"/>
              </a:rPr>
              <a:t>2</a:t>
            </a:r>
            <a:r>
              <a:rPr lang="ja-JP" altLang="zh-CN" sz="600"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600"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99695" y="89535"/>
            <a:ext cx="1204595" cy="224155"/>
          </a:xfrm>
          <a:prstGeom prst="rect">
            <a:avLst/>
          </a:prstGeom>
        </p:spPr>
      </p:pic>
      <p:sp>
        <p:nvSpPr>
          <p:cNvPr id="5" name="テキスト ボックス 1"/>
          <p:cNvSpPr txBox="1"/>
          <p:nvPr/>
        </p:nvSpPr>
        <p:spPr>
          <a:xfrm>
            <a:off x="27610" y="1290542"/>
            <a:ext cx="1913375" cy="183515"/>
          </a:xfrm>
          <a:prstGeom prst="rect">
            <a:avLst/>
          </a:prstGeom>
          <a:noFill/>
          <a:ln w="9525">
            <a:noFill/>
          </a:ln>
        </p:spPr>
        <p:txBody>
          <a:bodyPr wrap="square" anchor="t">
            <a:spAutoFit/>
          </a:bodyPr>
          <a:p>
            <a:r>
              <a:rPr lang="ja-JP" altLang="zh-CN" sz="600" b="1" dirty="0">
                <a:solidFill>
                  <a:schemeClr val="tx1"/>
                </a:solidFill>
                <a:latin typeface="ＭＳ Ｐゴシック" panose="020B0600070205080204" charset="-128"/>
                <a:ea typeface="ＭＳ Ｐゴシック" panose="020B0600070205080204" charset="-128"/>
              </a:rPr>
              <a:t>■枠線について</a:t>
            </a:r>
            <a:endParaRPr lang="ja-JP" altLang="zh-CN" sz="600"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174338" y="2083658"/>
            <a:ext cx="1702356" cy="275590"/>
          </a:xfrm>
          <a:prstGeom prst="rect">
            <a:avLst/>
          </a:prstGeom>
          <a:noFill/>
          <a:ln w="9525">
            <a:noFill/>
          </a:ln>
        </p:spPr>
        <p:txBody>
          <a:bodyPr wrap="square" anchor="t">
            <a:spAutoFit/>
          </a:bodyPr>
          <a:p>
            <a:r>
              <a:rPr lang="ja-JP" altLang="zh-CN" sz="600"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600"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184785" y="1494155"/>
            <a:ext cx="1891030" cy="275590"/>
          </a:xfrm>
          <a:prstGeom prst="rect">
            <a:avLst/>
          </a:prstGeom>
          <a:noFill/>
        </p:spPr>
        <p:txBody>
          <a:bodyPr wrap="square" rtlCol="0" anchor="t">
            <a:spAutoFit/>
          </a:bodyPr>
          <a:p>
            <a:pPr algn="l"/>
            <a:r>
              <a:rPr lang="ja-JP" altLang="zh-CN" sz="600"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600"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179705" y="1752600"/>
            <a:ext cx="1864995" cy="368300"/>
          </a:xfrm>
          <a:prstGeom prst="rect">
            <a:avLst/>
          </a:prstGeom>
          <a:noFill/>
        </p:spPr>
        <p:txBody>
          <a:bodyPr wrap="square" rtlCol="0" anchor="t">
            <a:spAutoFit/>
          </a:bodyPr>
          <a:p>
            <a:pPr algn="l"/>
            <a:r>
              <a:rPr lang="ja-JP" altLang="zh-CN" sz="600" b="1" dirty="0">
                <a:latin typeface="ＭＳ Ｐゴシック" panose="020B0600070205080204" charset="-128"/>
                <a:ea typeface="ＭＳ Ｐゴシック" panose="020B0600070205080204" charset="-128"/>
                <a:sym typeface="+mn-ea"/>
              </a:rPr>
              <a:t>名刺の仕上がり目安ラインです。裁断ズレが生じる可能性があるため、このラインに沿ったデザインは避けてください。</a:t>
            </a:r>
            <a:endParaRPr lang="ja-JP" altLang="zh-CN" sz="600"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グループ化 3"/>
          <p:cNvGrpSpPr/>
          <p:nvPr/>
        </p:nvGrpSpPr>
        <p:grpSpPr>
          <a:xfrm>
            <a:off x="635" y="4445"/>
            <a:ext cx="2124710" cy="3420110"/>
            <a:chOff x="1" y="7"/>
            <a:chExt cx="3346" cy="5386"/>
          </a:xfrm>
        </p:grpSpPr>
        <p:sp>
          <p:nvSpPr>
            <p:cNvPr id="7" name="四角形 6"/>
            <p:cNvSpPr/>
            <p:nvPr/>
          </p:nvSpPr>
          <p:spPr>
            <a:xfrm>
              <a:off x="115" y="120"/>
              <a:ext cx="3118" cy="5159"/>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228" y="234"/>
              <a:ext cx="2891" cy="4932"/>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1" y="7"/>
              <a:ext cx="3346" cy="5386"/>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13</Paragraphs>
  <Slides>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vt:i4>
      </vt:variant>
    </vt:vector>
  </HeadingPairs>
  <TitlesOfParts>
    <vt:vector size="12" baseType="lpstr">
      <vt:lpstr>Arial</vt:lpstr>
      <vt:lpstr>ＭＳ Ｐゴシック</vt:lpstr>
      <vt:lpstr>Wingdings</vt:lpstr>
      <vt:lpstr>Calibri</vt:lpstr>
      <vt:lpstr>SimSun</vt:lpstr>
      <vt:lpstr>ＭＳ Ｐゴシック</vt:lpstr>
      <vt:lpstr>Microsoft YaHei</vt:lpstr>
      <vt:lpstr>Arial Unicode MS</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ogoshi</cp:lastModifiedBy>
  <cp:revision>8</cp:revision>
  <dcterms:created xsi:type="dcterms:W3CDTF">2019-06-17T06:24:00Z</dcterms:created>
  <dcterms:modified xsi:type="dcterms:W3CDTF">2020-02-20T01:38:40Z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1041-10.8.0.6186</vt:lpwstr>
  </property>
</Properties>
</file>