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3419475" cy="2123440"/>
  <p:notesSz cx="10234930" cy="710438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178"/>
        <p:guide pos="1374"/>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27590" y="347705"/>
            <a:ext cx="2565541" cy="739672"/>
          </a:xfrm>
        </p:spPr>
        <p:txBody>
          <a:bodyPr anchor="b"/>
          <a:lstStyle>
            <a:lvl1pPr algn="ctr">
              <a:defRPr sz="186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427590" y="1115902"/>
            <a:ext cx="2565541" cy="512951"/>
          </a:xfrm>
        </p:spPr>
        <p:txBody>
          <a:bodyPr/>
          <a:lstStyle>
            <a:lvl1pPr marL="0" indent="0" algn="ctr">
              <a:buNone/>
              <a:defRPr sz="745"/>
            </a:lvl1pPr>
            <a:lvl2pPr marL="141605" indent="0" algn="ctr">
              <a:buNone/>
              <a:defRPr sz="620"/>
            </a:lvl2pPr>
            <a:lvl3pPr marL="283210" indent="0" algn="ctr">
              <a:buNone/>
              <a:defRPr sz="560"/>
            </a:lvl3pPr>
            <a:lvl4pPr marL="424815" indent="0" algn="ctr">
              <a:buNone/>
              <a:defRPr sz="495"/>
            </a:lvl4pPr>
            <a:lvl5pPr marL="566420" indent="0" algn="ctr">
              <a:buNone/>
              <a:defRPr sz="495"/>
            </a:lvl5pPr>
            <a:lvl6pPr marL="708025" indent="0" algn="ctr">
              <a:buNone/>
              <a:defRPr sz="495"/>
            </a:lvl6pPr>
            <a:lvl7pPr marL="849630" indent="0" algn="ctr">
              <a:buNone/>
              <a:defRPr sz="495"/>
            </a:lvl7pPr>
            <a:lvl8pPr marL="991235" indent="0" algn="ctr">
              <a:buNone/>
              <a:defRPr sz="495"/>
            </a:lvl8pPr>
            <a:lvl9pPr marL="1132840" indent="0" algn="ctr">
              <a:buNone/>
              <a:defRPr sz="495"/>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235174" y="113115"/>
            <a:ext cx="2950372" cy="180049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33393" y="529672"/>
            <a:ext cx="2950372" cy="883770"/>
          </a:xfrm>
        </p:spPr>
        <p:txBody>
          <a:bodyPr anchor="b"/>
          <a:lstStyle>
            <a:lvl1pPr>
              <a:defRPr sz="186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33393" y="1421804"/>
            <a:ext cx="2950372" cy="464754"/>
          </a:xfrm>
        </p:spPr>
        <p:txBody>
          <a:bodyPr/>
          <a:lstStyle>
            <a:lvl1pPr marL="0" indent="0">
              <a:buNone/>
              <a:defRPr sz="745">
                <a:solidFill>
                  <a:schemeClr val="tx1">
                    <a:tint val="75000"/>
                  </a:schemeClr>
                </a:solidFill>
              </a:defRPr>
            </a:lvl1pPr>
            <a:lvl2pPr marL="141605" indent="0">
              <a:buNone/>
              <a:defRPr sz="620">
                <a:solidFill>
                  <a:schemeClr val="tx1">
                    <a:tint val="75000"/>
                  </a:schemeClr>
                </a:solidFill>
              </a:defRPr>
            </a:lvl2pPr>
            <a:lvl3pPr marL="283210" indent="0">
              <a:buNone/>
              <a:defRPr sz="560">
                <a:solidFill>
                  <a:schemeClr val="tx1">
                    <a:tint val="75000"/>
                  </a:schemeClr>
                </a:solidFill>
              </a:defRPr>
            </a:lvl3pPr>
            <a:lvl4pPr marL="424815" indent="0">
              <a:buNone/>
              <a:defRPr sz="495">
                <a:solidFill>
                  <a:schemeClr val="tx1">
                    <a:tint val="75000"/>
                  </a:schemeClr>
                </a:solidFill>
              </a:defRPr>
            </a:lvl4pPr>
            <a:lvl5pPr marL="566420" indent="0">
              <a:buNone/>
              <a:defRPr sz="495">
                <a:solidFill>
                  <a:schemeClr val="tx1">
                    <a:tint val="75000"/>
                  </a:schemeClr>
                </a:solidFill>
              </a:defRPr>
            </a:lvl5pPr>
            <a:lvl6pPr marL="708025" indent="0">
              <a:buNone/>
              <a:defRPr sz="495">
                <a:solidFill>
                  <a:schemeClr val="tx1">
                    <a:tint val="75000"/>
                  </a:schemeClr>
                </a:solidFill>
              </a:defRPr>
            </a:lvl6pPr>
            <a:lvl7pPr marL="849630" indent="0">
              <a:buNone/>
              <a:defRPr sz="495">
                <a:solidFill>
                  <a:schemeClr val="tx1">
                    <a:tint val="75000"/>
                  </a:schemeClr>
                </a:solidFill>
              </a:defRPr>
            </a:lvl7pPr>
            <a:lvl8pPr marL="991235" indent="0">
              <a:buNone/>
              <a:defRPr sz="495">
                <a:solidFill>
                  <a:schemeClr val="tx1">
                    <a:tint val="75000"/>
                  </a:schemeClr>
                </a:solidFill>
              </a:defRPr>
            </a:lvl8pPr>
            <a:lvl9pPr marL="1132840" indent="0">
              <a:buNone/>
              <a:defRPr sz="495">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235174" y="565574"/>
            <a:ext cx="1453806" cy="1348033"/>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1731740" y="565574"/>
            <a:ext cx="1453806" cy="1348033"/>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235620" y="113115"/>
            <a:ext cx="2950372" cy="410656"/>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35620" y="520820"/>
            <a:ext cx="1447126" cy="255246"/>
          </a:xfrm>
        </p:spPr>
        <p:txBody>
          <a:bodyPr anchor="b"/>
          <a:lstStyle>
            <a:lvl1pPr marL="0" indent="0">
              <a:buNone/>
              <a:defRPr sz="745" b="1"/>
            </a:lvl1pPr>
            <a:lvl2pPr marL="141605" indent="0">
              <a:buNone/>
              <a:defRPr sz="620" b="1"/>
            </a:lvl2pPr>
            <a:lvl3pPr marL="283210" indent="0">
              <a:buNone/>
              <a:defRPr sz="560" b="1"/>
            </a:lvl3pPr>
            <a:lvl4pPr marL="424815" indent="0">
              <a:buNone/>
              <a:defRPr sz="495" b="1"/>
            </a:lvl4pPr>
            <a:lvl5pPr marL="566420" indent="0">
              <a:buNone/>
              <a:defRPr sz="495" b="1"/>
            </a:lvl5pPr>
            <a:lvl6pPr marL="708025" indent="0">
              <a:buNone/>
              <a:defRPr sz="495" b="1"/>
            </a:lvl6pPr>
            <a:lvl7pPr marL="849630" indent="0">
              <a:buNone/>
              <a:defRPr sz="495" b="1"/>
            </a:lvl7pPr>
            <a:lvl8pPr marL="991235" indent="0">
              <a:buNone/>
              <a:defRPr sz="495" b="1"/>
            </a:lvl8pPr>
            <a:lvl9pPr marL="1132840" indent="0">
              <a:buNone/>
              <a:defRPr sz="495"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235620" y="776066"/>
            <a:ext cx="1447126" cy="1141476"/>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1731740" y="520820"/>
            <a:ext cx="1454252" cy="255246"/>
          </a:xfrm>
        </p:spPr>
        <p:txBody>
          <a:bodyPr anchor="b"/>
          <a:lstStyle>
            <a:lvl1pPr marL="0" indent="0">
              <a:buNone/>
              <a:defRPr sz="745" b="1"/>
            </a:lvl1pPr>
            <a:lvl2pPr marL="141605" indent="0">
              <a:buNone/>
              <a:defRPr sz="620" b="1"/>
            </a:lvl2pPr>
            <a:lvl3pPr marL="283210" indent="0">
              <a:buNone/>
              <a:defRPr sz="560" b="1"/>
            </a:lvl3pPr>
            <a:lvl4pPr marL="424815" indent="0">
              <a:buNone/>
              <a:defRPr sz="495" b="1"/>
            </a:lvl4pPr>
            <a:lvl5pPr marL="566420" indent="0">
              <a:buNone/>
              <a:defRPr sz="495" b="1"/>
            </a:lvl5pPr>
            <a:lvl6pPr marL="708025" indent="0">
              <a:buNone/>
              <a:defRPr sz="495" b="1"/>
            </a:lvl6pPr>
            <a:lvl7pPr marL="849630" indent="0">
              <a:buNone/>
              <a:defRPr sz="495" b="1"/>
            </a:lvl7pPr>
            <a:lvl8pPr marL="991235" indent="0">
              <a:buNone/>
              <a:defRPr sz="495" b="1"/>
            </a:lvl8pPr>
            <a:lvl9pPr marL="1132840" indent="0">
              <a:buNone/>
              <a:defRPr sz="495"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1731740" y="776066"/>
            <a:ext cx="1454252" cy="1141476"/>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5620" y="141639"/>
            <a:ext cx="1103271" cy="495738"/>
          </a:xfrm>
        </p:spPr>
        <p:txBody>
          <a:bodyPr anchor="b"/>
          <a:lstStyle>
            <a:lvl1pPr>
              <a:defRPr sz="995"/>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1454252" y="305902"/>
            <a:ext cx="1731740" cy="1509836"/>
          </a:xfrm>
        </p:spPr>
        <p:txBody>
          <a:bodyPr/>
          <a:lstStyle>
            <a:lvl1pPr marL="0" indent="0">
              <a:buNone/>
              <a:defRPr sz="995"/>
            </a:lvl1pPr>
            <a:lvl2pPr marL="141605" indent="0">
              <a:buNone/>
              <a:defRPr sz="865"/>
            </a:lvl2pPr>
            <a:lvl3pPr marL="283210" indent="0">
              <a:buNone/>
              <a:defRPr sz="745"/>
            </a:lvl3pPr>
            <a:lvl4pPr marL="424815" indent="0">
              <a:buNone/>
              <a:defRPr sz="620"/>
            </a:lvl4pPr>
            <a:lvl5pPr marL="566420" indent="0">
              <a:buNone/>
              <a:defRPr sz="620"/>
            </a:lvl5pPr>
            <a:lvl6pPr marL="708025" indent="0">
              <a:buNone/>
              <a:defRPr sz="620"/>
            </a:lvl6pPr>
            <a:lvl7pPr marL="849630" indent="0">
              <a:buNone/>
              <a:defRPr sz="620"/>
            </a:lvl7pPr>
            <a:lvl8pPr marL="991235" indent="0">
              <a:buNone/>
              <a:defRPr sz="620"/>
            </a:lvl8pPr>
            <a:lvl9pPr marL="1132840" indent="0">
              <a:buNone/>
              <a:defRPr sz="620"/>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235620" y="637377"/>
            <a:ext cx="1103271" cy="1180820"/>
          </a:xfrm>
        </p:spPr>
        <p:txBody>
          <a:bodyPr/>
          <a:lstStyle>
            <a:lvl1pPr marL="0" indent="0">
              <a:buNone/>
              <a:defRPr sz="495"/>
            </a:lvl1pPr>
            <a:lvl2pPr marL="141605" indent="0">
              <a:buNone/>
              <a:defRPr sz="435"/>
            </a:lvl2pPr>
            <a:lvl3pPr marL="283210" indent="0">
              <a:buNone/>
              <a:defRPr sz="375"/>
            </a:lvl3pPr>
            <a:lvl4pPr marL="424815" indent="0">
              <a:buNone/>
              <a:defRPr sz="310"/>
            </a:lvl4pPr>
            <a:lvl5pPr marL="566420" indent="0">
              <a:buNone/>
              <a:defRPr sz="310"/>
            </a:lvl5pPr>
            <a:lvl6pPr marL="708025" indent="0">
              <a:buNone/>
              <a:defRPr sz="310"/>
            </a:lvl6pPr>
            <a:lvl7pPr marL="849630" indent="0">
              <a:buNone/>
              <a:defRPr sz="310"/>
            </a:lvl7pPr>
            <a:lvl8pPr marL="991235" indent="0">
              <a:buNone/>
              <a:defRPr sz="310"/>
            </a:lvl8pPr>
            <a:lvl9pPr marL="1132840" indent="0">
              <a:buNone/>
              <a:defRPr sz="310"/>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447954" y="113115"/>
            <a:ext cx="737593" cy="1800492"/>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235174" y="113115"/>
            <a:ext cx="2170021" cy="1800492"/>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235293" y="113274"/>
            <a:ext cx="2950211" cy="410512"/>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35293" y="565518"/>
            <a:ext cx="2950211" cy="1348215"/>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235293" y="1969093"/>
            <a:ext cx="769227" cy="113274"/>
          </a:xfrm>
          <a:prstGeom prst="rect">
            <a:avLst/>
          </a:prstGeom>
        </p:spPr>
        <p:txBody>
          <a:bodyPr vert="horz" lIns="91440" tIns="45720" rIns="91440" bIns="45720" rtlCol="0" anchor="ctr"/>
          <a:lstStyle>
            <a:lvl1pPr algn="l">
              <a:defRPr sz="375">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1133478" y="1969093"/>
            <a:ext cx="1153840" cy="113274"/>
          </a:xfrm>
          <a:prstGeom prst="rect">
            <a:avLst/>
          </a:prstGeom>
        </p:spPr>
        <p:txBody>
          <a:bodyPr vert="horz" lIns="91440" tIns="45720" rIns="91440" bIns="45720" rtlCol="0" anchor="ctr"/>
          <a:lstStyle>
            <a:lvl1pPr algn="ctr">
              <a:defRPr sz="375">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2415523" y="1969093"/>
            <a:ext cx="769981" cy="113274"/>
          </a:xfrm>
          <a:prstGeom prst="rect">
            <a:avLst/>
          </a:prstGeom>
        </p:spPr>
        <p:txBody>
          <a:bodyPr vert="horz" lIns="91440" tIns="45720" rIns="91440" bIns="45720" rtlCol="0" anchor="ctr"/>
          <a:lstStyle>
            <a:lvl1pPr algn="r">
              <a:defRPr sz="375">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283210" rtl="0" eaLnBrk="1" latinLnBrk="0" hangingPunct="1">
        <a:lnSpc>
          <a:spcPct val="90000"/>
        </a:lnSpc>
        <a:spcBef>
          <a:spcPct val="0"/>
        </a:spcBef>
        <a:buNone/>
        <a:defRPr kumimoji="1" sz="1360" kern="1200">
          <a:solidFill>
            <a:schemeClr val="tx1"/>
          </a:solidFill>
          <a:latin typeface="+mj-lt"/>
          <a:ea typeface="+mj-ea"/>
          <a:cs typeface="+mj-cs"/>
        </a:defRPr>
      </a:lvl1pPr>
    </p:titleStyle>
    <p:bodyStyle>
      <a:lvl1pPr marL="71120" indent="-71120" algn="l" defTabSz="283210" rtl="0" eaLnBrk="1" latinLnBrk="0" hangingPunct="1">
        <a:lnSpc>
          <a:spcPct val="90000"/>
        </a:lnSpc>
        <a:spcBef>
          <a:spcPct val="62000"/>
        </a:spcBef>
        <a:buFont typeface="Arial" panose="020B0604020202020204" pitchFamily="34" charset="0"/>
        <a:buChar char="•"/>
        <a:defRPr kumimoji="1" sz="865" kern="1200">
          <a:solidFill>
            <a:schemeClr val="tx1"/>
          </a:solidFill>
          <a:latin typeface="+mn-lt"/>
          <a:ea typeface="+mn-ea"/>
          <a:cs typeface="+mn-cs"/>
        </a:defRPr>
      </a:lvl1pPr>
      <a:lvl2pPr marL="212725" indent="-71120" algn="l" defTabSz="283210" rtl="0" eaLnBrk="1" latinLnBrk="0" hangingPunct="1">
        <a:lnSpc>
          <a:spcPct val="90000"/>
        </a:lnSpc>
        <a:spcBef>
          <a:spcPct val="31000"/>
        </a:spcBef>
        <a:buFont typeface="Arial" panose="020B0604020202020204" pitchFamily="34" charset="0"/>
        <a:buChar char="•"/>
        <a:defRPr kumimoji="1" sz="745" kern="1200">
          <a:solidFill>
            <a:schemeClr val="tx1"/>
          </a:solidFill>
          <a:latin typeface="+mn-lt"/>
          <a:ea typeface="+mn-ea"/>
          <a:cs typeface="+mn-cs"/>
        </a:defRPr>
      </a:lvl2pPr>
      <a:lvl3pPr marL="354330" indent="-71120" algn="l" defTabSz="283210" rtl="0" eaLnBrk="1" latinLnBrk="0" hangingPunct="1">
        <a:lnSpc>
          <a:spcPct val="90000"/>
        </a:lnSpc>
        <a:spcBef>
          <a:spcPct val="31000"/>
        </a:spcBef>
        <a:buFont typeface="Arial" panose="020B0604020202020204" pitchFamily="34" charset="0"/>
        <a:buChar char="•"/>
        <a:defRPr kumimoji="1" sz="620" kern="1200">
          <a:solidFill>
            <a:schemeClr val="tx1"/>
          </a:solidFill>
          <a:latin typeface="+mn-lt"/>
          <a:ea typeface="+mn-ea"/>
          <a:cs typeface="+mn-cs"/>
        </a:defRPr>
      </a:lvl3pPr>
      <a:lvl4pPr marL="495935" indent="-71120" algn="l" defTabSz="283210" rtl="0" eaLnBrk="1" latinLnBrk="0" hangingPunct="1">
        <a:lnSpc>
          <a:spcPct val="90000"/>
        </a:lnSpc>
        <a:spcBef>
          <a:spcPct val="31000"/>
        </a:spcBef>
        <a:buFont typeface="Arial" panose="020B0604020202020204" pitchFamily="34" charset="0"/>
        <a:buChar char="•"/>
        <a:defRPr kumimoji="1" sz="560" kern="1200">
          <a:solidFill>
            <a:schemeClr val="tx1"/>
          </a:solidFill>
          <a:latin typeface="+mn-lt"/>
          <a:ea typeface="+mn-ea"/>
          <a:cs typeface="+mn-cs"/>
        </a:defRPr>
      </a:lvl4pPr>
      <a:lvl5pPr marL="637540" indent="-71120" algn="l" defTabSz="283210" rtl="0" eaLnBrk="1" latinLnBrk="0" hangingPunct="1">
        <a:lnSpc>
          <a:spcPct val="90000"/>
        </a:lnSpc>
        <a:spcBef>
          <a:spcPct val="31000"/>
        </a:spcBef>
        <a:buFont typeface="Arial" panose="020B0604020202020204" pitchFamily="34" charset="0"/>
        <a:buChar char="•"/>
        <a:defRPr kumimoji="1" sz="560" kern="1200">
          <a:solidFill>
            <a:schemeClr val="tx1"/>
          </a:solidFill>
          <a:latin typeface="+mn-lt"/>
          <a:ea typeface="+mn-ea"/>
          <a:cs typeface="+mn-cs"/>
        </a:defRPr>
      </a:lvl5pPr>
      <a:lvl6pPr marL="779145" indent="-71120" algn="l" defTabSz="283210" rtl="0" eaLnBrk="1" latinLnBrk="0" hangingPunct="1">
        <a:lnSpc>
          <a:spcPct val="90000"/>
        </a:lnSpc>
        <a:spcBef>
          <a:spcPct val="31000"/>
        </a:spcBef>
        <a:buFont typeface="Arial" panose="020B0604020202020204" pitchFamily="34" charset="0"/>
        <a:buChar char="•"/>
        <a:defRPr kumimoji="1" sz="560" kern="1200">
          <a:solidFill>
            <a:schemeClr val="tx1"/>
          </a:solidFill>
          <a:latin typeface="+mn-lt"/>
          <a:ea typeface="+mn-ea"/>
          <a:cs typeface="+mn-cs"/>
        </a:defRPr>
      </a:lvl6pPr>
      <a:lvl7pPr marL="920750" indent="-71120" algn="l" defTabSz="283210" rtl="0" eaLnBrk="1" latinLnBrk="0" hangingPunct="1">
        <a:lnSpc>
          <a:spcPct val="90000"/>
        </a:lnSpc>
        <a:spcBef>
          <a:spcPct val="31000"/>
        </a:spcBef>
        <a:buFont typeface="Arial" panose="020B0604020202020204" pitchFamily="34" charset="0"/>
        <a:buChar char="•"/>
        <a:defRPr kumimoji="1" sz="560" kern="1200">
          <a:solidFill>
            <a:schemeClr val="tx1"/>
          </a:solidFill>
          <a:latin typeface="+mn-lt"/>
          <a:ea typeface="+mn-ea"/>
          <a:cs typeface="+mn-cs"/>
        </a:defRPr>
      </a:lvl7pPr>
      <a:lvl8pPr marL="1062355" indent="-71120" algn="l" defTabSz="283210" rtl="0" eaLnBrk="1" latinLnBrk="0" hangingPunct="1">
        <a:lnSpc>
          <a:spcPct val="90000"/>
        </a:lnSpc>
        <a:spcBef>
          <a:spcPct val="31000"/>
        </a:spcBef>
        <a:buFont typeface="Arial" panose="020B0604020202020204" pitchFamily="34" charset="0"/>
        <a:buChar char="•"/>
        <a:defRPr kumimoji="1" sz="560" kern="1200">
          <a:solidFill>
            <a:schemeClr val="tx1"/>
          </a:solidFill>
          <a:latin typeface="+mn-lt"/>
          <a:ea typeface="+mn-ea"/>
          <a:cs typeface="+mn-cs"/>
        </a:defRPr>
      </a:lvl8pPr>
      <a:lvl9pPr marL="1203960" indent="-71120" algn="l" defTabSz="283210" rtl="0" eaLnBrk="1" latinLnBrk="0" hangingPunct="1">
        <a:lnSpc>
          <a:spcPct val="90000"/>
        </a:lnSpc>
        <a:spcBef>
          <a:spcPct val="31000"/>
        </a:spcBef>
        <a:buFont typeface="Arial" panose="020B0604020202020204" pitchFamily="34" charset="0"/>
        <a:buChar char="•"/>
        <a:defRPr kumimoji="1" sz="560" kern="1200">
          <a:solidFill>
            <a:schemeClr val="tx1"/>
          </a:solidFill>
          <a:latin typeface="+mn-lt"/>
          <a:ea typeface="+mn-ea"/>
          <a:cs typeface="+mn-cs"/>
        </a:defRPr>
      </a:lvl9pPr>
    </p:bodyStyle>
    <p:otherStyle>
      <a:defPPr>
        <a:defRPr lang="ja-JP"/>
      </a:defPPr>
      <a:lvl1pPr marL="0" algn="l" defTabSz="283210" rtl="0" eaLnBrk="1" latinLnBrk="0" hangingPunct="1">
        <a:defRPr kumimoji="1" sz="560" kern="1200">
          <a:solidFill>
            <a:schemeClr val="tx1"/>
          </a:solidFill>
          <a:latin typeface="+mn-lt"/>
          <a:ea typeface="+mn-ea"/>
          <a:cs typeface="+mn-cs"/>
        </a:defRPr>
      </a:lvl1pPr>
      <a:lvl2pPr marL="141605" algn="l" defTabSz="283210" rtl="0" eaLnBrk="1" latinLnBrk="0" hangingPunct="1">
        <a:defRPr kumimoji="1" sz="560" kern="1200">
          <a:solidFill>
            <a:schemeClr val="tx1"/>
          </a:solidFill>
          <a:latin typeface="+mn-lt"/>
          <a:ea typeface="+mn-ea"/>
          <a:cs typeface="+mn-cs"/>
        </a:defRPr>
      </a:lvl2pPr>
      <a:lvl3pPr marL="283210" algn="l" defTabSz="283210" rtl="0" eaLnBrk="1" latinLnBrk="0" hangingPunct="1">
        <a:defRPr kumimoji="1" sz="560" kern="1200">
          <a:solidFill>
            <a:schemeClr val="tx1"/>
          </a:solidFill>
          <a:latin typeface="+mn-lt"/>
          <a:ea typeface="+mn-ea"/>
          <a:cs typeface="+mn-cs"/>
        </a:defRPr>
      </a:lvl3pPr>
      <a:lvl4pPr marL="424815" algn="l" defTabSz="283210" rtl="0" eaLnBrk="1" latinLnBrk="0" hangingPunct="1">
        <a:defRPr kumimoji="1" sz="560" kern="1200">
          <a:solidFill>
            <a:schemeClr val="tx1"/>
          </a:solidFill>
          <a:latin typeface="+mn-lt"/>
          <a:ea typeface="+mn-ea"/>
          <a:cs typeface="+mn-cs"/>
        </a:defRPr>
      </a:lvl4pPr>
      <a:lvl5pPr marL="566420" algn="l" defTabSz="283210" rtl="0" eaLnBrk="1" latinLnBrk="0" hangingPunct="1">
        <a:defRPr kumimoji="1" sz="560" kern="1200">
          <a:solidFill>
            <a:schemeClr val="tx1"/>
          </a:solidFill>
          <a:latin typeface="+mn-lt"/>
          <a:ea typeface="+mn-ea"/>
          <a:cs typeface="+mn-cs"/>
        </a:defRPr>
      </a:lvl5pPr>
      <a:lvl6pPr marL="708025" algn="l" defTabSz="283210" rtl="0" eaLnBrk="1" latinLnBrk="0" hangingPunct="1">
        <a:defRPr kumimoji="1" sz="560" kern="1200">
          <a:solidFill>
            <a:schemeClr val="tx1"/>
          </a:solidFill>
          <a:latin typeface="+mn-lt"/>
          <a:ea typeface="+mn-ea"/>
          <a:cs typeface="+mn-cs"/>
        </a:defRPr>
      </a:lvl6pPr>
      <a:lvl7pPr marL="849630" algn="l" defTabSz="283210" rtl="0" eaLnBrk="1" latinLnBrk="0" hangingPunct="1">
        <a:defRPr kumimoji="1" sz="560" kern="1200">
          <a:solidFill>
            <a:schemeClr val="tx1"/>
          </a:solidFill>
          <a:latin typeface="+mn-lt"/>
          <a:ea typeface="+mn-ea"/>
          <a:cs typeface="+mn-cs"/>
        </a:defRPr>
      </a:lvl7pPr>
      <a:lvl8pPr marL="991235" algn="l" defTabSz="283210" rtl="0" eaLnBrk="1" latinLnBrk="0" hangingPunct="1">
        <a:defRPr kumimoji="1" sz="560" kern="1200">
          <a:solidFill>
            <a:schemeClr val="tx1"/>
          </a:solidFill>
          <a:latin typeface="+mn-lt"/>
          <a:ea typeface="+mn-ea"/>
          <a:cs typeface="+mn-cs"/>
        </a:defRPr>
      </a:lvl8pPr>
      <a:lvl9pPr marL="1132840" algn="l" defTabSz="283210" rtl="0" eaLnBrk="1" latinLnBrk="0" hangingPunct="1">
        <a:defRPr kumimoji="1" sz="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a:off x="160020" y="1561465"/>
            <a:ext cx="176530" cy="10287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a:off x="160020" y="1359535"/>
            <a:ext cx="176530" cy="10287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a:off x="160020" y="1170305"/>
            <a:ext cx="176530" cy="10287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44450" y="271780"/>
            <a:ext cx="3080385" cy="645160"/>
          </a:xfrm>
          <a:prstGeom prst="rect">
            <a:avLst/>
          </a:prstGeom>
          <a:noFill/>
          <a:ln w="9525">
            <a:noFill/>
          </a:ln>
        </p:spPr>
        <p:txBody>
          <a:bodyPr wrap="square" anchor="t">
            <a:spAutoFit/>
          </a:bodyPr>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■デザイン作成について</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600" b="1" dirty="0">
                <a:solidFill>
                  <a:schemeClr val="tx1"/>
                </a:solidFill>
                <a:latin typeface="ＭＳ Ｐゴシック" panose="020B0600070205080204" charset="-128"/>
                <a:ea typeface="ＭＳ Ｐゴシック" panose="020B0600070205080204" charset="-128"/>
              </a:rPr>
              <a:t>・ </a:t>
            </a:r>
            <a:r>
              <a:rPr lang="en-US" altLang="ja-JP" sz="600" b="1" dirty="0">
                <a:solidFill>
                  <a:schemeClr val="tx1"/>
                </a:solidFill>
                <a:latin typeface="ＭＳ Ｐゴシック" panose="020B0600070205080204" charset="-128"/>
                <a:ea typeface="ＭＳ Ｐゴシック" panose="020B0600070205080204" charset="-128"/>
              </a:rPr>
              <a:t>2</a:t>
            </a:r>
            <a:r>
              <a:rPr lang="ja-JP" altLang="zh-CN" sz="600"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 </a:t>
            </a:r>
            <a:r>
              <a:rPr lang="en-US" altLang="ja-JP" sz="600" b="1" dirty="0">
                <a:solidFill>
                  <a:schemeClr val="tx1"/>
                </a:solidFill>
                <a:latin typeface="ＭＳ Ｐゴシック" panose="020B0600070205080204" charset="-128"/>
                <a:ea typeface="ＭＳ Ｐゴシック" panose="020B0600070205080204" charset="-128"/>
              </a:rPr>
              <a:t>2</a:t>
            </a:r>
            <a:r>
              <a:rPr lang="ja-JP" altLang="zh-CN" sz="600"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600"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95885" y="88265"/>
            <a:ext cx="995045" cy="184785"/>
          </a:xfrm>
          <a:prstGeom prst="rect">
            <a:avLst/>
          </a:prstGeom>
        </p:spPr>
      </p:pic>
      <p:sp>
        <p:nvSpPr>
          <p:cNvPr id="5" name="テキスト ボックス 1"/>
          <p:cNvSpPr txBox="1"/>
          <p:nvPr/>
        </p:nvSpPr>
        <p:spPr>
          <a:xfrm>
            <a:off x="44450" y="948690"/>
            <a:ext cx="3080385" cy="183515"/>
          </a:xfrm>
          <a:prstGeom prst="rect">
            <a:avLst/>
          </a:prstGeom>
          <a:noFill/>
          <a:ln w="9525">
            <a:noFill/>
          </a:ln>
        </p:spPr>
        <p:txBody>
          <a:bodyPr wrap="square" anchor="t">
            <a:spAutoFit/>
          </a:bodyPr>
          <a:p>
            <a:r>
              <a:rPr lang="ja-JP" altLang="zh-CN" sz="600" b="1" dirty="0">
                <a:solidFill>
                  <a:schemeClr val="tx1"/>
                </a:solidFill>
                <a:latin typeface="ＭＳ Ｐゴシック" panose="020B0600070205080204" charset="-128"/>
                <a:ea typeface="ＭＳ Ｐゴシック" panose="020B0600070205080204" charset="-128"/>
              </a:rPr>
              <a:t>■枠線について</a:t>
            </a:r>
            <a:endParaRPr lang="ja-JP" altLang="zh-CN" sz="600"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280670" y="1525270"/>
            <a:ext cx="2740660" cy="183515"/>
          </a:xfrm>
          <a:prstGeom prst="rect">
            <a:avLst/>
          </a:prstGeom>
          <a:noFill/>
          <a:ln w="9525">
            <a:noFill/>
          </a:ln>
        </p:spPr>
        <p:txBody>
          <a:bodyPr wrap="square" anchor="t">
            <a:spAutoFit/>
          </a:bodyPr>
          <a:p>
            <a:r>
              <a:rPr lang="ja-JP" altLang="zh-CN" sz="600"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600"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277495" y="1132205"/>
            <a:ext cx="2355215" cy="183515"/>
          </a:xfrm>
          <a:prstGeom prst="rect">
            <a:avLst/>
          </a:prstGeom>
          <a:noFill/>
        </p:spPr>
        <p:txBody>
          <a:bodyPr wrap="none" rtlCol="0" anchor="t">
            <a:spAutoFit/>
          </a:bodyPr>
          <a:p>
            <a:pPr algn="l"/>
            <a:r>
              <a:rPr lang="ja-JP" altLang="zh-CN" sz="600"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600"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273050" y="1289050"/>
            <a:ext cx="2459355" cy="275590"/>
          </a:xfrm>
          <a:prstGeom prst="rect">
            <a:avLst/>
          </a:prstGeom>
          <a:noFill/>
        </p:spPr>
        <p:txBody>
          <a:bodyPr wrap="none" rtlCol="0" anchor="t">
            <a:spAutoFit/>
          </a:bodyPr>
          <a:p>
            <a:pPr algn="l"/>
            <a:r>
              <a:rPr lang="ja-JP" altLang="zh-CN" sz="600" b="1" dirty="0">
                <a:latin typeface="ＭＳ Ｐゴシック" panose="020B0600070205080204" charset="-128"/>
                <a:ea typeface="ＭＳ Ｐゴシック" panose="020B0600070205080204" charset="-128"/>
                <a:sym typeface="+mn-ea"/>
              </a:rPr>
              <a:t>名刺の仕上がり目安ラインです。裁断ズレが生じる可能性があるため、</a:t>
            </a:r>
            <a:endParaRPr lang="ja-JP" altLang="zh-CN" sz="600" b="1" dirty="0">
              <a:latin typeface="ＭＳ Ｐゴシック" panose="020B0600070205080204" charset="-128"/>
              <a:ea typeface="ＭＳ Ｐゴシック" panose="020B0600070205080204" charset="-128"/>
              <a:sym typeface="+mn-ea"/>
            </a:endParaRPr>
          </a:p>
          <a:p>
            <a:pPr algn="l"/>
            <a:r>
              <a:rPr lang="ja-JP" altLang="zh-CN" sz="600" b="1" dirty="0">
                <a:latin typeface="ＭＳ Ｐゴシック" panose="020B0600070205080204" charset="-128"/>
                <a:ea typeface="ＭＳ Ｐゴシック" panose="020B0600070205080204" charset="-128"/>
                <a:sym typeface="+mn-ea"/>
              </a:rPr>
              <a:t>このラインに沿ったデザインは避けてください。</a:t>
            </a:r>
            <a:endParaRPr lang="ja-JP" altLang="zh-CN" sz="600"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グループ化 2"/>
          <p:cNvGrpSpPr/>
          <p:nvPr/>
        </p:nvGrpSpPr>
        <p:grpSpPr>
          <a:xfrm>
            <a:off x="-635" y="0"/>
            <a:ext cx="3420110" cy="2123440"/>
            <a:chOff x="-1" y="0"/>
            <a:chExt cx="5386" cy="3344"/>
          </a:xfrm>
        </p:grpSpPr>
        <p:sp>
          <p:nvSpPr>
            <p:cNvPr id="7" name="四角形 6"/>
            <p:cNvSpPr/>
            <p:nvPr/>
          </p:nvSpPr>
          <p:spPr>
            <a:xfrm>
              <a:off x="113" y="113"/>
              <a:ext cx="5159" cy="3118"/>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226" y="227"/>
              <a:ext cx="4932" cy="2891"/>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1" y="0"/>
              <a:ext cx="5386" cy="3345"/>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14</Paragraphs>
  <Slides>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vt:i4>
      </vt:variant>
    </vt:vector>
  </HeadingPairs>
  <TitlesOfParts>
    <vt:vector size="12" baseType="lpstr">
      <vt:lpstr>Arial</vt:lpstr>
      <vt:lpstr>ＭＳ Ｐゴシック</vt:lpstr>
      <vt:lpstr>Wingdings</vt:lpstr>
      <vt:lpstr>Calibri</vt:lpstr>
      <vt:lpstr>SimSun</vt:lpstr>
      <vt:lpstr>ＭＳ Ｐゴシック</vt:lpstr>
      <vt:lpstr>Microsoft YaHei</vt:lpstr>
      <vt:lpstr>Arial Unicode MS</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ogoshi</cp:lastModifiedBy>
  <cp:revision>7</cp:revision>
  <dcterms:created xsi:type="dcterms:W3CDTF">2019-06-17T06:24:00Z</dcterms:created>
  <dcterms:modified xsi:type="dcterms:W3CDTF">2020-02-20T01:33:20Z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1041-10.8.0.6186</vt:lpwstr>
  </property>
</Properties>
</file>