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347720" cy="2051685"/>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138"/>
        <p:guide pos="1345"/>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18652" y="336007"/>
            <a:ext cx="2511915" cy="714787"/>
          </a:xfrm>
        </p:spPr>
        <p:txBody>
          <a:bodyPr anchor="b"/>
          <a:lstStyle>
            <a:lvl1pPr algn="ctr">
              <a:defRPr sz="179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418652" y="1078359"/>
            <a:ext cx="2511915" cy="495694"/>
          </a:xfrm>
        </p:spPr>
        <p:txBody>
          <a:bodyPr/>
          <a:lstStyle>
            <a:lvl1pPr marL="0" indent="0" algn="ctr">
              <a:buNone/>
              <a:defRPr sz="720"/>
            </a:lvl1pPr>
            <a:lvl2pPr marL="136525" indent="0" algn="ctr">
              <a:buNone/>
              <a:defRPr sz="600"/>
            </a:lvl2pPr>
            <a:lvl3pPr marL="273685" indent="0" algn="ctr">
              <a:buNone/>
              <a:defRPr sz="540"/>
            </a:lvl3pPr>
            <a:lvl4pPr marL="410210" indent="0" algn="ctr">
              <a:buNone/>
              <a:defRPr sz="480"/>
            </a:lvl4pPr>
            <a:lvl5pPr marL="547370" indent="0" algn="ctr">
              <a:buNone/>
              <a:defRPr sz="480"/>
            </a:lvl5pPr>
            <a:lvl6pPr marL="683895" indent="0" algn="ctr">
              <a:buNone/>
              <a:defRPr sz="480"/>
            </a:lvl6pPr>
            <a:lvl7pPr marL="821055" indent="0" algn="ctr">
              <a:buNone/>
              <a:defRPr sz="480"/>
            </a:lvl7pPr>
            <a:lvl8pPr marL="957580" indent="0" algn="ctr">
              <a:buNone/>
              <a:defRPr sz="480"/>
            </a:lvl8pPr>
            <a:lvl9pPr marL="1094740" indent="0" algn="ctr">
              <a:buNone/>
              <a:defRPr sz="48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30258" y="109309"/>
            <a:ext cx="2888703" cy="173991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28515" y="511852"/>
            <a:ext cx="2888703" cy="854037"/>
          </a:xfrm>
        </p:spPr>
        <p:txBody>
          <a:bodyPr anchor="b"/>
          <a:lstStyle>
            <a:lvl1pPr>
              <a:defRPr sz="179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8515" y="1373970"/>
            <a:ext cx="2888703" cy="449118"/>
          </a:xfrm>
        </p:spPr>
        <p:txBody>
          <a:bodyPr/>
          <a:lstStyle>
            <a:lvl1pPr marL="0" indent="0">
              <a:buNone/>
              <a:defRPr sz="720">
                <a:solidFill>
                  <a:schemeClr val="tx1">
                    <a:tint val="75000"/>
                  </a:schemeClr>
                </a:solidFill>
              </a:defRPr>
            </a:lvl1pPr>
            <a:lvl2pPr marL="136525" indent="0">
              <a:buNone/>
              <a:defRPr sz="600">
                <a:solidFill>
                  <a:schemeClr val="tx1">
                    <a:tint val="75000"/>
                  </a:schemeClr>
                </a:solidFill>
              </a:defRPr>
            </a:lvl2pPr>
            <a:lvl3pPr marL="273685" indent="0">
              <a:buNone/>
              <a:defRPr sz="540">
                <a:solidFill>
                  <a:schemeClr val="tx1">
                    <a:tint val="75000"/>
                  </a:schemeClr>
                </a:solidFill>
              </a:defRPr>
            </a:lvl3pPr>
            <a:lvl4pPr marL="410210" indent="0">
              <a:buNone/>
              <a:defRPr sz="480">
                <a:solidFill>
                  <a:schemeClr val="tx1">
                    <a:tint val="75000"/>
                  </a:schemeClr>
                </a:solidFill>
              </a:defRPr>
            </a:lvl4pPr>
            <a:lvl5pPr marL="547370" indent="0">
              <a:buNone/>
              <a:defRPr sz="480">
                <a:solidFill>
                  <a:schemeClr val="tx1">
                    <a:tint val="75000"/>
                  </a:schemeClr>
                </a:solidFill>
              </a:defRPr>
            </a:lvl5pPr>
            <a:lvl6pPr marL="683895" indent="0">
              <a:buNone/>
              <a:defRPr sz="480">
                <a:solidFill>
                  <a:schemeClr val="tx1">
                    <a:tint val="75000"/>
                  </a:schemeClr>
                </a:solidFill>
              </a:defRPr>
            </a:lvl6pPr>
            <a:lvl7pPr marL="821055" indent="0">
              <a:buNone/>
              <a:defRPr sz="480">
                <a:solidFill>
                  <a:schemeClr val="tx1">
                    <a:tint val="75000"/>
                  </a:schemeClr>
                </a:solidFill>
              </a:defRPr>
            </a:lvl7pPr>
            <a:lvl8pPr marL="957580" indent="0">
              <a:buNone/>
              <a:defRPr sz="480">
                <a:solidFill>
                  <a:schemeClr val="tx1">
                    <a:tint val="75000"/>
                  </a:schemeClr>
                </a:solidFill>
              </a:defRPr>
            </a:lvl8pPr>
            <a:lvl9pPr marL="1094740" indent="0">
              <a:buNone/>
              <a:defRPr sz="48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30258" y="546546"/>
            <a:ext cx="1423418" cy="130268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695543" y="546546"/>
            <a:ext cx="1423418" cy="130268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30695" y="109309"/>
            <a:ext cx="2888703" cy="396840"/>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0695" y="503298"/>
            <a:ext cx="1416878" cy="246659"/>
          </a:xfrm>
        </p:spPr>
        <p:txBody>
          <a:bodyPr anchor="b"/>
          <a:lstStyle>
            <a:lvl1pPr marL="0" indent="0">
              <a:buNone/>
              <a:defRPr sz="720" b="1"/>
            </a:lvl1pPr>
            <a:lvl2pPr marL="136525" indent="0">
              <a:buNone/>
              <a:defRPr sz="600" b="1"/>
            </a:lvl2pPr>
            <a:lvl3pPr marL="273685" indent="0">
              <a:buNone/>
              <a:defRPr sz="540" b="1"/>
            </a:lvl3pPr>
            <a:lvl4pPr marL="410210" indent="0">
              <a:buNone/>
              <a:defRPr sz="480" b="1"/>
            </a:lvl4pPr>
            <a:lvl5pPr marL="547370" indent="0">
              <a:buNone/>
              <a:defRPr sz="480" b="1"/>
            </a:lvl5pPr>
            <a:lvl6pPr marL="683895" indent="0">
              <a:buNone/>
              <a:defRPr sz="480" b="1"/>
            </a:lvl6pPr>
            <a:lvl7pPr marL="821055" indent="0">
              <a:buNone/>
              <a:defRPr sz="480" b="1"/>
            </a:lvl7pPr>
            <a:lvl8pPr marL="957580" indent="0">
              <a:buNone/>
              <a:defRPr sz="480" b="1"/>
            </a:lvl8pPr>
            <a:lvl9pPr marL="1094740" indent="0">
              <a:buNone/>
              <a:defRPr sz="48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30695" y="749956"/>
            <a:ext cx="1416878" cy="110307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695543" y="503298"/>
            <a:ext cx="1423855" cy="246659"/>
          </a:xfrm>
        </p:spPr>
        <p:txBody>
          <a:bodyPr anchor="b"/>
          <a:lstStyle>
            <a:lvl1pPr marL="0" indent="0">
              <a:buNone/>
              <a:defRPr sz="720" b="1"/>
            </a:lvl1pPr>
            <a:lvl2pPr marL="136525" indent="0">
              <a:buNone/>
              <a:defRPr sz="600" b="1"/>
            </a:lvl2pPr>
            <a:lvl3pPr marL="273685" indent="0">
              <a:buNone/>
              <a:defRPr sz="540" b="1"/>
            </a:lvl3pPr>
            <a:lvl4pPr marL="410210" indent="0">
              <a:buNone/>
              <a:defRPr sz="480" b="1"/>
            </a:lvl4pPr>
            <a:lvl5pPr marL="547370" indent="0">
              <a:buNone/>
              <a:defRPr sz="480" b="1"/>
            </a:lvl5pPr>
            <a:lvl6pPr marL="683895" indent="0">
              <a:buNone/>
              <a:defRPr sz="480" b="1"/>
            </a:lvl6pPr>
            <a:lvl7pPr marL="821055" indent="0">
              <a:buNone/>
              <a:defRPr sz="480" b="1"/>
            </a:lvl7pPr>
            <a:lvl8pPr marL="957580" indent="0">
              <a:buNone/>
              <a:defRPr sz="480" b="1"/>
            </a:lvl8pPr>
            <a:lvl9pPr marL="1094740" indent="0">
              <a:buNone/>
              <a:defRPr sz="48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695543" y="749956"/>
            <a:ext cx="1423855" cy="110307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0695" y="136874"/>
            <a:ext cx="1080210" cy="479060"/>
          </a:xfrm>
        </p:spPr>
        <p:txBody>
          <a:bodyPr anchor="b"/>
          <a:lstStyle>
            <a:lvl1pPr>
              <a:defRPr sz="96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423855" y="295610"/>
            <a:ext cx="1695543" cy="1459040"/>
          </a:xfrm>
        </p:spPr>
        <p:txBody>
          <a:bodyPr/>
          <a:lstStyle>
            <a:lvl1pPr marL="0" indent="0">
              <a:buNone/>
              <a:defRPr sz="960"/>
            </a:lvl1pPr>
            <a:lvl2pPr marL="136525" indent="0">
              <a:buNone/>
              <a:defRPr sz="835"/>
            </a:lvl2pPr>
            <a:lvl3pPr marL="273685" indent="0">
              <a:buNone/>
              <a:defRPr sz="720"/>
            </a:lvl3pPr>
            <a:lvl4pPr marL="410210" indent="0">
              <a:buNone/>
              <a:defRPr sz="600"/>
            </a:lvl4pPr>
            <a:lvl5pPr marL="547370" indent="0">
              <a:buNone/>
              <a:defRPr sz="600"/>
            </a:lvl5pPr>
            <a:lvl6pPr marL="683895" indent="0">
              <a:buNone/>
              <a:defRPr sz="600"/>
            </a:lvl6pPr>
            <a:lvl7pPr marL="821055" indent="0">
              <a:buNone/>
              <a:defRPr sz="600"/>
            </a:lvl7pPr>
            <a:lvl8pPr marL="957580" indent="0">
              <a:buNone/>
              <a:defRPr sz="600"/>
            </a:lvl8pPr>
            <a:lvl9pPr marL="1094740" indent="0">
              <a:buNone/>
              <a:defRPr sz="60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30695" y="615933"/>
            <a:ext cx="1080210" cy="1141093"/>
          </a:xfrm>
        </p:spPr>
        <p:txBody>
          <a:bodyPr/>
          <a:lstStyle>
            <a:lvl1pPr marL="0" indent="0">
              <a:buNone/>
              <a:defRPr sz="480"/>
            </a:lvl1pPr>
            <a:lvl2pPr marL="136525" indent="0">
              <a:buNone/>
              <a:defRPr sz="420"/>
            </a:lvl2pPr>
            <a:lvl3pPr marL="273685" indent="0">
              <a:buNone/>
              <a:defRPr sz="360"/>
            </a:lvl3pPr>
            <a:lvl4pPr marL="410210" indent="0">
              <a:buNone/>
              <a:defRPr sz="300"/>
            </a:lvl4pPr>
            <a:lvl5pPr marL="547370" indent="0">
              <a:buNone/>
              <a:defRPr sz="300"/>
            </a:lvl5pPr>
            <a:lvl6pPr marL="683895" indent="0">
              <a:buNone/>
              <a:defRPr sz="300"/>
            </a:lvl6pPr>
            <a:lvl7pPr marL="821055" indent="0">
              <a:buNone/>
              <a:defRPr sz="300"/>
            </a:lvl7pPr>
            <a:lvl8pPr marL="957580" indent="0">
              <a:buNone/>
              <a:defRPr sz="300"/>
            </a:lvl8pPr>
            <a:lvl9pPr marL="1094740" indent="0">
              <a:buNone/>
              <a:defRPr sz="30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396786" y="109309"/>
            <a:ext cx="722176" cy="1739917"/>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30258" y="109309"/>
            <a:ext cx="2124663" cy="1739917"/>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30375" y="109463"/>
            <a:ext cx="2888545" cy="396701"/>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0375" y="546492"/>
            <a:ext cx="2888545" cy="1302856"/>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30375" y="1902846"/>
            <a:ext cx="753148" cy="109463"/>
          </a:xfrm>
          <a:prstGeom prst="rect">
            <a:avLst/>
          </a:prstGeom>
        </p:spPr>
        <p:txBody>
          <a:bodyPr vert="horz" lIns="91440" tIns="45720" rIns="91440" bIns="45720" rtlCol="0" anchor="ctr"/>
          <a:lstStyle>
            <a:lvl1pPr algn="l">
              <a:defRPr sz="36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109786" y="1902846"/>
            <a:ext cx="1129722" cy="109463"/>
          </a:xfrm>
          <a:prstGeom prst="rect">
            <a:avLst/>
          </a:prstGeom>
        </p:spPr>
        <p:txBody>
          <a:bodyPr vert="horz" lIns="91440" tIns="45720" rIns="91440" bIns="45720" rtlCol="0" anchor="ctr"/>
          <a:lstStyle>
            <a:lvl1pPr algn="ctr">
              <a:defRPr sz="36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365033" y="1902846"/>
            <a:ext cx="753887" cy="109463"/>
          </a:xfrm>
          <a:prstGeom prst="rect">
            <a:avLst/>
          </a:prstGeom>
        </p:spPr>
        <p:txBody>
          <a:bodyPr vert="horz" lIns="91440" tIns="45720" rIns="91440" bIns="45720" rtlCol="0" anchor="ctr"/>
          <a:lstStyle>
            <a:lvl1pPr algn="r">
              <a:defRPr sz="36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73685" rtl="0" eaLnBrk="1" latinLnBrk="0" hangingPunct="1">
        <a:lnSpc>
          <a:spcPct val="90000"/>
        </a:lnSpc>
        <a:spcBef>
          <a:spcPct val="0"/>
        </a:spcBef>
        <a:buNone/>
        <a:defRPr kumimoji="1" sz="1315" kern="1200">
          <a:solidFill>
            <a:schemeClr val="tx1"/>
          </a:solidFill>
          <a:latin typeface="+mj-lt"/>
          <a:ea typeface="+mj-ea"/>
          <a:cs typeface="+mj-cs"/>
        </a:defRPr>
      </a:lvl1pPr>
    </p:titleStyle>
    <p:bodyStyle>
      <a:lvl1pPr marL="68580" indent="-67945" algn="l" defTabSz="273685" rtl="0" eaLnBrk="1" latinLnBrk="0" hangingPunct="1">
        <a:lnSpc>
          <a:spcPct val="90000"/>
        </a:lnSpc>
        <a:spcBef>
          <a:spcPct val="60000"/>
        </a:spcBef>
        <a:buFont typeface="Arial" panose="020B0604020202020204" pitchFamily="34" charset="0"/>
        <a:buChar char="•"/>
        <a:defRPr kumimoji="1" sz="835" kern="1200">
          <a:solidFill>
            <a:schemeClr val="tx1"/>
          </a:solidFill>
          <a:latin typeface="+mn-lt"/>
          <a:ea typeface="+mn-ea"/>
          <a:cs typeface="+mn-cs"/>
        </a:defRPr>
      </a:lvl1pPr>
      <a:lvl2pPr marL="205740" indent="-67945" algn="l" defTabSz="273685" rtl="0" eaLnBrk="1" latinLnBrk="0" hangingPunct="1">
        <a:lnSpc>
          <a:spcPct val="90000"/>
        </a:lnSpc>
        <a:spcBef>
          <a:spcPct val="30000"/>
        </a:spcBef>
        <a:buFont typeface="Arial" panose="020B0604020202020204" pitchFamily="34" charset="0"/>
        <a:buChar char="•"/>
        <a:defRPr kumimoji="1" sz="720" kern="1200">
          <a:solidFill>
            <a:schemeClr val="tx1"/>
          </a:solidFill>
          <a:latin typeface="+mn-lt"/>
          <a:ea typeface="+mn-ea"/>
          <a:cs typeface="+mn-cs"/>
        </a:defRPr>
      </a:lvl2pPr>
      <a:lvl3pPr marL="342265" indent="-67945" algn="l" defTabSz="273685" rtl="0" eaLnBrk="1" latinLnBrk="0" hangingPunct="1">
        <a:lnSpc>
          <a:spcPct val="90000"/>
        </a:lnSpc>
        <a:spcBef>
          <a:spcPct val="30000"/>
        </a:spcBef>
        <a:buFont typeface="Arial" panose="020B0604020202020204" pitchFamily="34" charset="0"/>
        <a:buChar char="•"/>
        <a:defRPr kumimoji="1" sz="600" kern="1200">
          <a:solidFill>
            <a:schemeClr val="tx1"/>
          </a:solidFill>
          <a:latin typeface="+mn-lt"/>
          <a:ea typeface="+mn-ea"/>
          <a:cs typeface="+mn-cs"/>
        </a:defRPr>
      </a:lvl3pPr>
      <a:lvl4pPr marL="479425"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4pPr>
      <a:lvl5pPr marL="615950"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5pPr>
      <a:lvl6pPr marL="753110"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6pPr>
      <a:lvl7pPr marL="889635"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7pPr>
      <a:lvl8pPr marL="1026795"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8pPr>
      <a:lvl9pPr marL="1163320" indent="-67945" algn="l" defTabSz="273685" rtl="0" eaLnBrk="1" latinLnBrk="0" hangingPunct="1">
        <a:lnSpc>
          <a:spcPct val="90000"/>
        </a:lnSpc>
        <a:spcBef>
          <a:spcPct val="30000"/>
        </a:spcBef>
        <a:buFont typeface="Arial" panose="020B0604020202020204" pitchFamily="34" charset="0"/>
        <a:buChar char="•"/>
        <a:defRPr kumimoji="1" sz="540" kern="1200">
          <a:solidFill>
            <a:schemeClr val="tx1"/>
          </a:solidFill>
          <a:latin typeface="+mn-lt"/>
          <a:ea typeface="+mn-ea"/>
          <a:cs typeface="+mn-cs"/>
        </a:defRPr>
      </a:lvl9pPr>
    </p:bodyStyle>
    <p:otherStyle>
      <a:defPPr>
        <a:defRPr lang="ja-JP"/>
      </a:defPPr>
      <a:lvl1pPr marL="0" algn="l" defTabSz="273685" rtl="0" eaLnBrk="1" latinLnBrk="0" hangingPunct="1">
        <a:defRPr kumimoji="1" sz="540" kern="1200">
          <a:solidFill>
            <a:schemeClr val="tx1"/>
          </a:solidFill>
          <a:latin typeface="+mn-lt"/>
          <a:ea typeface="+mn-ea"/>
          <a:cs typeface="+mn-cs"/>
        </a:defRPr>
      </a:lvl1pPr>
      <a:lvl2pPr marL="136525" algn="l" defTabSz="273685" rtl="0" eaLnBrk="1" latinLnBrk="0" hangingPunct="1">
        <a:defRPr kumimoji="1" sz="540" kern="1200">
          <a:solidFill>
            <a:schemeClr val="tx1"/>
          </a:solidFill>
          <a:latin typeface="+mn-lt"/>
          <a:ea typeface="+mn-ea"/>
          <a:cs typeface="+mn-cs"/>
        </a:defRPr>
      </a:lvl2pPr>
      <a:lvl3pPr marL="273685" algn="l" defTabSz="273685" rtl="0" eaLnBrk="1" latinLnBrk="0" hangingPunct="1">
        <a:defRPr kumimoji="1" sz="540" kern="1200">
          <a:solidFill>
            <a:schemeClr val="tx1"/>
          </a:solidFill>
          <a:latin typeface="+mn-lt"/>
          <a:ea typeface="+mn-ea"/>
          <a:cs typeface="+mn-cs"/>
        </a:defRPr>
      </a:lvl3pPr>
      <a:lvl4pPr marL="410210" algn="l" defTabSz="273685" rtl="0" eaLnBrk="1" latinLnBrk="0" hangingPunct="1">
        <a:defRPr kumimoji="1" sz="540" kern="1200">
          <a:solidFill>
            <a:schemeClr val="tx1"/>
          </a:solidFill>
          <a:latin typeface="+mn-lt"/>
          <a:ea typeface="+mn-ea"/>
          <a:cs typeface="+mn-cs"/>
        </a:defRPr>
      </a:lvl4pPr>
      <a:lvl5pPr marL="547370" algn="l" defTabSz="273685" rtl="0" eaLnBrk="1" latinLnBrk="0" hangingPunct="1">
        <a:defRPr kumimoji="1" sz="540" kern="1200">
          <a:solidFill>
            <a:schemeClr val="tx1"/>
          </a:solidFill>
          <a:latin typeface="+mn-lt"/>
          <a:ea typeface="+mn-ea"/>
          <a:cs typeface="+mn-cs"/>
        </a:defRPr>
      </a:lvl5pPr>
      <a:lvl6pPr marL="683895" algn="l" defTabSz="273685" rtl="0" eaLnBrk="1" latinLnBrk="0" hangingPunct="1">
        <a:defRPr kumimoji="1" sz="540" kern="1200">
          <a:solidFill>
            <a:schemeClr val="tx1"/>
          </a:solidFill>
          <a:latin typeface="+mn-lt"/>
          <a:ea typeface="+mn-ea"/>
          <a:cs typeface="+mn-cs"/>
        </a:defRPr>
      </a:lvl6pPr>
      <a:lvl7pPr marL="821055" algn="l" defTabSz="273685" rtl="0" eaLnBrk="1" latinLnBrk="0" hangingPunct="1">
        <a:defRPr kumimoji="1" sz="540" kern="1200">
          <a:solidFill>
            <a:schemeClr val="tx1"/>
          </a:solidFill>
          <a:latin typeface="+mn-lt"/>
          <a:ea typeface="+mn-ea"/>
          <a:cs typeface="+mn-cs"/>
        </a:defRPr>
      </a:lvl7pPr>
      <a:lvl8pPr marL="957580" algn="l" defTabSz="273685" rtl="0" eaLnBrk="1" latinLnBrk="0" hangingPunct="1">
        <a:defRPr kumimoji="1" sz="540" kern="1200">
          <a:solidFill>
            <a:schemeClr val="tx1"/>
          </a:solidFill>
          <a:latin typeface="+mn-lt"/>
          <a:ea typeface="+mn-ea"/>
          <a:cs typeface="+mn-cs"/>
        </a:defRPr>
      </a:lvl8pPr>
      <a:lvl9pPr marL="1094740" algn="l" defTabSz="273685" rtl="0" eaLnBrk="1" latinLnBrk="0" hangingPunct="1">
        <a:defRPr kumimoji="1" sz="5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124283" y="1525745"/>
            <a:ext cx="176530" cy="10287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124283" y="1323815"/>
            <a:ext cx="176530" cy="10287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124283" y="1134585"/>
            <a:ext cx="176530" cy="10287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8713" y="236060"/>
            <a:ext cx="3080385" cy="640080"/>
          </a:xfrm>
          <a:prstGeom prst="rect">
            <a:avLst/>
          </a:prstGeom>
          <a:noFill/>
          <a:ln w="9525">
            <a:noFill/>
          </a:ln>
        </p:spPr>
        <p:txBody>
          <a:bodyPr wrap="square" anchor="t">
            <a:spAutoFit/>
          </a:bodyPr>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■デザイン作成について</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60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600" b="1" dirty="0">
                <a:solidFill>
                  <a:schemeClr val="tx1"/>
                </a:solidFill>
                <a:latin typeface="ＭＳ Ｐゴシック" panose="020B0600070205080204" charset="-128"/>
                <a:ea typeface="ＭＳ Ｐゴシック" panose="020B0600070205080204" charset="-128"/>
              </a:rPr>
              <a:t>・ </a:t>
            </a:r>
            <a:r>
              <a:rPr lang="en-US" altLang="ja-JP" sz="600" b="1" dirty="0">
                <a:solidFill>
                  <a:schemeClr val="tx1"/>
                </a:solidFill>
                <a:latin typeface="ＭＳ Ｐゴシック" panose="020B0600070205080204" charset="-128"/>
                <a:ea typeface="ＭＳ Ｐゴシック" panose="020B0600070205080204" charset="-128"/>
              </a:rPr>
              <a:t>2</a:t>
            </a:r>
            <a:r>
              <a:rPr lang="ja-JP" altLang="zh-CN" sz="60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60148" y="52545"/>
            <a:ext cx="995045" cy="184785"/>
          </a:xfrm>
          <a:prstGeom prst="rect">
            <a:avLst/>
          </a:prstGeom>
        </p:spPr>
      </p:pic>
      <p:sp>
        <p:nvSpPr>
          <p:cNvPr id="5" name="テキスト ボックス 1"/>
          <p:cNvSpPr txBox="1"/>
          <p:nvPr/>
        </p:nvSpPr>
        <p:spPr>
          <a:xfrm>
            <a:off x="8713" y="912970"/>
            <a:ext cx="3080385" cy="182880"/>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■枠線について</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244933" y="1489550"/>
            <a:ext cx="2740660" cy="182880"/>
          </a:xfrm>
          <a:prstGeom prst="rect">
            <a:avLst/>
          </a:prstGeom>
          <a:noFill/>
          <a:ln w="9525">
            <a:noFill/>
          </a:ln>
        </p:spPr>
        <p:txBody>
          <a:bodyPr wrap="square" anchor="t">
            <a:spAutoFit/>
          </a:bodyPr>
          <a:p>
            <a:r>
              <a:rPr lang="ja-JP" altLang="zh-CN" sz="60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60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241758" y="1096485"/>
            <a:ext cx="2355215" cy="182880"/>
          </a:xfrm>
          <a:prstGeom prst="rect">
            <a:avLst/>
          </a:prstGeom>
          <a:noFill/>
        </p:spPr>
        <p:txBody>
          <a:bodyPr wrap="none" rtlCol="0" anchor="t">
            <a:spAutoFit/>
          </a:bodyPr>
          <a:p>
            <a:pPr algn="l"/>
            <a:r>
              <a:rPr lang="ja-JP" altLang="zh-CN" sz="60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60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237313" y="1253330"/>
            <a:ext cx="2459355" cy="274320"/>
          </a:xfrm>
          <a:prstGeom prst="rect">
            <a:avLst/>
          </a:prstGeom>
          <a:noFill/>
        </p:spPr>
        <p:txBody>
          <a:bodyPr wrap="none" rtlCol="0" anchor="t">
            <a:spAutoFit/>
          </a:bodyPr>
          <a:p>
            <a:pPr algn="l"/>
            <a:r>
              <a:rPr lang="ja-JP" altLang="zh-CN" sz="600"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600" b="1" dirty="0">
              <a:latin typeface="ＭＳ Ｐゴシック" panose="020B0600070205080204" charset="-128"/>
              <a:ea typeface="ＭＳ Ｐゴシック" panose="020B0600070205080204" charset="-128"/>
              <a:sym typeface="+mn-ea"/>
            </a:endParaRPr>
          </a:p>
          <a:p>
            <a:pPr algn="l"/>
            <a:r>
              <a:rPr lang="ja-JP" altLang="zh-CN" sz="600"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60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四角形 6"/>
          <p:cNvSpPr/>
          <p:nvPr/>
        </p:nvSpPr>
        <p:spPr>
          <a:xfrm>
            <a:off x="36018" y="36035"/>
            <a:ext cx="3275965" cy="1979930"/>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72000" y="72000"/>
            <a:ext cx="3204000" cy="1908000"/>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0" y="0"/>
            <a:ext cx="3348000" cy="2052000"/>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8</cp:revision>
  <dcterms:created xsi:type="dcterms:W3CDTF">2019-06-17T06:24:00Z</dcterms:created>
  <dcterms:modified xsi:type="dcterms:W3CDTF">2025-09-04T11:00:11Z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