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7" r:id="rId3"/>
    <p:sldId id="256" r:id="rId4"/>
  </p:sldIdLst>
  <p:sldSz cx="2051685" cy="3347720"/>
  <p:notesSz cx="7104380" cy="10234930"/>
  <p:defaultTextStyle>
    <a:defPPr>
      <a:defRPr lang="zh-CN"/>
    </a:defPPr>
    <a:lvl1pPr marL="0" lvl="0" indent="0" algn="l" defTabSz="914400" eaLnBrk="1" fontAlgn="base" latinLnBrk="0" hangingPunct="1">
      <a:lnSpc>
        <a:spcPct val="100000"/>
      </a:lnSpc>
      <a:spcBef>
        <a:spcPct val="0"/>
      </a:spcBef>
      <a:spcAft>
        <a:spcPct val="0"/>
      </a:spcAft>
      <a:buNone/>
      <a:defRPr kern="1200">
        <a:solidFill>
          <a:schemeClr val="tx1"/>
        </a:solidFill>
        <a:latin typeface="Calibri" panose="020F0502020204030204" charset="0"/>
        <a:ea typeface="SimSun" panose="02010600030101010101" charset="-122"/>
      </a:defRPr>
    </a:lvl1pPr>
    <a:lvl2pPr marL="457200" lvl="1"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2pPr>
    <a:lvl3pPr marL="914400" lvl="2"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3pPr>
    <a:lvl4pPr marL="1371600" lvl="3"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4pPr>
    <a:lvl5pPr marL="1828800" lvl="4"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5pPr>
    <a:lvl6pPr marL="2286000" lvl="5"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6pPr>
    <a:lvl7pPr marL="2743200" lvl="6"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7pPr>
    <a:lvl8pPr marL="3200400" lvl="7"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8pPr>
    <a:lvl9pPr marL="3657600" lvl="8"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987"/>
    <p:restoredTop sz="94660"/>
  </p:normalViewPr>
  <p:slideViewPr>
    <p:cSldViewPr snapToGrid="0" showGuides="1">
      <p:cViewPr varScale="1">
        <p:scale>
          <a:sx n="116" d="100"/>
          <a:sy n="116" d="100"/>
        </p:scale>
        <p:origin x="336" y="108"/>
      </p:cViewPr>
      <p:guideLst>
        <p:guide orient="horz" pos="1857"/>
        <p:guide pos="824"/>
      </p:guideLst>
    </p:cSldViewPr>
  </p:slideViewPr>
  <p:notesTextViewPr>
    <p:cViewPr>
      <p:scale>
        <a:sx n="1" d="1"/>
        <a:sy n="1" d="1"/>
      </p:scale>
      <p:origin x="0" y="0"/>
    </p:cViewPr>
  </p:notesTextViewPr>
  <p:gridSpacing cx="72005" cy="72005"/>
</p:viewPr>
</file>

<file path=ppt/_rels/presentation.xml.rels><?xml version="1.0" encoding="UTF-8" standalone="yes"?>
<Relationships xmlns="http://schemas.openxmlformats.org/package/2006/relationships"><Relationship Id="rId7" Type="http://schemas.openxmlformats.org/officeDocument/2006/relationships/tableStyles" Target="tableStyles.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256661" y="548306"/>
            <a:ext cx="1539967" cy="1166411"/>
          </a:xfrm>
        </p:spPr>
        <p:txBody>
          <a:bodyPr anchor="b"/>
          <a:lstStyle>
            <a:lvl1pPr algn="ctr">
              <a:defRPr sz="1350"/>
            </a:lvl1pPr>
          </a:lstStyle>
          <a:p>
            <a:pPr fontAlgn="auto"/>
            <a:r>
              <a:rPr kumimoji="1" lang="ja-JP" altLang="en-US" sz="3465" strike="noStrike" noProof="1" dirty="0" smtClean="0"/>
              <a:t>マスタ タイトルの書式設定</a:t>
            </a:r>
            <a:endParaRPr kumimoji="1" lang="ja-JP" altLang="en-US" strike="noStrike" noProof="1" dirty="0"/>
          </a:p>
        </p:txBody>
      </p:sp>
      <p:sp>
        <p:nvSpPr>
          <p:cNvPr id="3" name="サブタイトル 2"/>
          <p:cNvSpPr>
            <a:spLocks noGrp="1"/>
          </p:cNvSpPr>
          <p:nvPr>
            <p:ph type="subTitle" idx="1"/>
          </p:nvPr>
        </p:nvSpPr>
        <p:spPr>
          <a:xfrm>
            <a:off x="256661" y="1759698"/>
            <a:ext cx="1539967" cy="808887"/>
          </a:xfrm>
        </p:spPr>
        <p:txBody>
          <a:bodyPr/>
          <a:lstStyle>
            <a:lvl1pPr marL="0" indent="0" algn="ctr">
              <a:buNone/>
              <a:defRPr sz="540"/>
            </a:lvl1pPr>
            <a:lvl2pPr marL="102235" indent="0" algn="ctr">
              <a:buNone/>
              <a:defRPr sz="450"/>
            </a:lvl2pPr>
            <a:lvl3pPr marL="205740" indent="0" algn="ctr">
              <a:buNone/>
              <a:defRPr sz="405"/>
            </a:lvl3pPr>
            <a:lvl4pPr marL="307975" indent="0" algn="ctr">
              <a:buNone/>
              <a:defRPr sz="360"/>
            </a:lvl4pPr>
            <a:lvl5pPr marL="410210" indent="0" algn="ctr">
              <a:buNone/>
              <a:defRPr sz="360"/>
            </a:lvl5pPr>
            <a:lvl6pPr marL="513080" indent="0" algn="ctr">
              <a:buNone/>
              <a:defRPr sz="360"/>
            </a:lvl6pPr>
            <a:lvl7pPr marL="615950" indent="0" algn="ctr">
              <a:buNone/>
              <a:defRPr sz="360"/>
            </a:lvl7pPr>
            <a:lvl8pPr marL="718820" indent="0" algn="ctr">
              <a:buNone/>
              <a:defRPr sz="360"/>
            </a:lvl8pPr>
            <a:lvl9pPr marL="821055" indent="0" algn="ctr">
              <a:buNone/>
              <a:defRPr sz="360"/>
            </a:lvl9pPr>
          </a:lstStyle>
          <a:p>
            <a:pPr fontAlgn="auto"/>
            <a:r>
              <a:rPr kumimoji="1" lang="ja-JP" altLang="en-US" sz="1385" strike="noStrike" noProof="1" dirty="0" smtClean="0"/>
              <a:t>マスタ サブタイトルの書式設定</a:t>
            </a:r>
            <a:endParaRPr kumimoji="1" lang="ja-JP" altLang="en-US" strike="noStrike" noProof="1" dirty="0"/>
          </a:p>
        </p:txBody>
      </p:sp>
      <p:sp>
        <p:nvSpPr>
          <p:cNvPr id="4" name="日付プレースホルダ 3"/>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5" name="フッタープレースホルダ 4"/>
          <p:cNvSpPr>
            <a:spLocks noGrp="1"/>
          </p:cNvSpPr>
          <p:nvPr>
            <p:ph type="ftr" sz="quarter" idx="11"/>
          </p:nvPr>
        </p:nvSpPr>
        <p:spPr/>
        <p:txBody>
          <a:bodyPr/>
          <a:p>
            <a:pPr fontAlgn="auto"/>
            <a:endParaRPr kumimoji="1" lang="ja-JP" altLang="en-US" strike="noStrike" noProof="1"/>
          </a:p>
        </p:txBody>
      </p:sp>
      <p:sp>
        <p:nvSpPr>
          <p:cNvPr id="6" name="スライド番号プレースホルダ 5"/>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コンテンツ">
    <p:spTree>
      <p:nvGrpSpPr>
        <p:cNvPr id="1" name=""/>
        <p:cNvGrpSpPr/>
        <p:nvPr/>
      </p:nvGrpSpPr>
      <p:grpSpPr>
        <a:xfrm>
          <a:off x="0" y="0"/>
          <a:ext cx="0" cy="0"/>
          <a:chOff x="0" y="0"/>
          <a:chExt cx="0" cy="0"/>
        </a:xfrm>
      </p:grpSpPr>
      <p:sp>
        <p:nvSpPr>
          <p:cNvPr id="2" name="コンテンツ プレースホルダー 1"/>
          <p:cNvSpPr>
            <a:spLocks noGrp="1"/>
          </p:cNvSpPr>
          <p:nvPr>
            <p:ph/>
          </p:nvPr>
        </p:nvSpPr>
        <p:spPr>
          <a:xfrm>
            <a:off x="141163" y="178374"/>
            <a:ext cx="1770962" cy="2839248"/>
          </a:xfrm>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3" name="日付プレースホルダ 2"/>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4" name="フッタープレースホルダ 3"/>
          <p:cNvSpPr>
            <a:spLocks noGrp="1"/>
          </p:cNvSpPr>
          <p:nvPr>
            <p:ph type="ftr" sz="quarter" idx="11"/>
          </p:nvPr>
        </p:nvSpPr>
        <p:spPr/>
        <p:txBody>
          <a:bodyPr/>
          <a:p>
            <a:pPr fontAlgn="auto"/>
            <a:endParaRPr kumimoji="1" lang="ja-JP" altLang="en-US" strike="noStrike" noProof="1"/>
          </a:p>
        </p:txBody>
      </p:sp>
      <p:sp>
        <p:nvSpPr>
          <p:cNvPr id="5" name="スライド番号プレースホルダ 4"/>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コンテンツ プレースホルダー 2"/>
          <p:cNvSpPr>
            <a:spLocks noGrp="1"/>
          </p:cNvSpPr>
          <p:nvPr>
            <p:ph idx="1"/>
          </p:nvPr>
        </p:nvSpPr>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4" name="日付プレースホルダ 3"/>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5" name="フッタープレースホルダ 4"/>
          <p:cNvSpPr>
            <a:spLocks noGrp="1"/>
          </p:cNvSpPr>
          <p:nvPr>
            <p:ph type="ftr" sz="quarter" idx="11"/>
          </p:nvPr>
        </p:nvSpPr>
        <p:spPr/>
        <p:txBody>
          <a:bodyPr/>
          <a:p>
            <a:pPr fontAlgn="auto"/>
            <a:endParaRPr kumimoji="1" lang="ja-JP" altLang="en-US" strike="noStrike" noProof="1"/>
          </a:p>
        </p:txBody>
      </p:sp>
      <p:sp>
        <p:nvSpPr>
          <p:cNvPr id="6" name="スライド番号プレースホルダ 5"/>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140095" y="835256"/>
            <a:ext cx="1770962" cy="1393643"/>
          </a:xfrm>
        </p:spPr>
        <p:txBody>
          <a:bodyPr anchor="b"/>
          <a:lstStyle>
            <a:lvl1pPr>
              <a:defRPr sz="1350"/>
            </a:lvl1pPr>
          </a:lstStyle>
          <a:p>
            <a:pPr fontAlgn="auto"/>
            <a:r>
              <a:rPr kumimoji="1" lang="ja-JP" altLang="en-US" sz="3465" strike="noStrike" noProof="1" dirty="0" smtClean="0"/>
              <a:t>マスタ タイトルの書式設定</a:t>
            </a:r>
            <a:endParaRPr kumimoji="1" lang="ja-JP" altLang="en-US" strike="noStrike" noProof="1" dirty="0"/>
          </a:p>
        </p:txBody>
      </p:sp>
      <p:sp>
        <p:nvSpPr>
          <p:cNvPr id="3" name="テキスト プレースホルダー 2"/>
          <p:cNvSpPr>
            <a:spLocks noGrp="1"/>
          </p:cNvSpPr>
          <p:nvPr>
            <p:ph type="body" idx="1"/>
          </p:nvPr>
        </p:nvSpPr>
        <p:spPr>
          <a:xfrm>
            <a:off x="140095" y="2242084"/>
            <a:ext cx="1770962" cy="732884"/>
          </a:xfrm>
        </p:spPr>
        <p:txBody>
          <a:bodyPr/>
          <a:lstStyle>
            <a:lvl1pPr marL="0" indent="0">
              <a:buNone/>
              <a:defRPr sz="540">
                <a:solidFill>
                  <a:schemeClr val="tx1">
                    <a:tint val="75000"/>
                  </a:schemeClr>
                </a:solidFill>
              </a:defRPr>
            </a:lvl1pPr>
            <a:lvl2pPr marL="102235" indent="0">
              <a:buNone/>
              <a:defRPr sz="450">
                <a:solidFill>
                  <a:schemeClr val="tx1">
                    <a:tint val="75000"/>
                  </a:schemeClr>
                </a:solidFill>
              </a:defRPr>
            </a:lvl2pPr>
            <a:lvl3pPr marL="205740" indent="0">
              <a:buNone/>
              <a:defRPr sz="405">
                <a:solidFill>
                  <a:schemeClr val="tx1">
                    <a:tint val="75000"/>
                  </a:schemeClr>
                </a:solidFill>
              </a:defRPr>
            </a:lvl3pPr>
            <a:lvl4pPr marL="307975" indent="0">
              <a:buNone/>
              <a:defRPr sz="360">
                <a:solidFill>
                  <a:schemeClr val="tx1">
                    <a:tint val="75000"/>
                  </a:schemeClr>
                </a:solidFill>
              </a:defRPr>
            </a:lvl4pPr>
            <a:lvl5pPr marL="410210" indent="0">
              <a:buNone/>
              <a:defRPr sz="360">
                <a:solidFill>
                  <a:schemeClr val="tx1">
                    <a:tint val="75000"/>
                  </a:schemeClr>
                </a:solidFill>
              </a:defRPr>
            </a:lvl5pPr>
            <a:lvl6pPr marL="513080" indent="0">
              <a:buNone/>
              <a:defRPr sz="360">
                <a:solidFill>
                  <a:schemeClr val="tx1">
                    <a:tint val="75000"/>
                  </a:schemeClr>
                </a:solidFill>
              </a:defRPr>
            </a:lvl6pPr>
            <a:lvl7pPr marL="615950" indent="0">
              <a:buNone/>
              <a:defRPr sz="360">
                <a:solidFill>
                  <a:schemeClr val="tx1">
                    <a:tint val="75000"/>
                  </a:schemeClr>
                </a:solidFill>
              </a:defRPr>
            </a:lvl7pPr>
            <a:lvl8pPr marL="718820" indent="0">
              <a:buNone/>
              <a:defRPr sz="360">
                <a:solidFill>
                  <a:schemeClr val="tx1">
                    <a:tint val="75000"/>
                  </a:schemeClr>
                </a:solidFill>
              </a:defRPr>
            </a:lvl8pPr>
            <a:lvl9pPr marL="821055" indent="0">
              <a:buNone/>
              <a:defRPr sz="360">
                <a:solidFill>
                  <a:schemeClr val="tx1">
                    <a:tint val="75000"/>
                  </a:schemeClr>
                </a:solidFill>
              </a:defRPr>
            </a:lvl9pPr>
          </a:lstStyle>
          <a:p>
            <a:pPr lvl="0" fontAlgn="auto"/>
            <a:r>
              <a:rPr kumimoji="1" lang="ja-JP" altLang="en-US" sz="1385" strike="noStrike" noProof="1" dirty="0" smtClean="0"/>
              <a:t>マスタ テキストの書式設定</a:t>
            </a:r>
            <a:endParaRPr kumimoji="1" lang="ja-JP" altLang="en-US" strike="noStrike" noProof="1" dirty="0" smtClean="0"/>
          </a:p>
        </p:txBody>
      </p:sp>
      <p:sp>
        <p:nvSpPr>
          <p:cNvPr id="4" name="日付プレースホルダ 3"/>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5" name="フッタープレースホルダ 4"/>
          <p:cNvSpPr>
            <a:spLocks noGrp="1"/>
          </p:cNvSpPr>
          <p:nvPr>
            <p:ph type="ftr" sz="quarter" idx="11"/>
          </p:nvPr>
        </p:nvSpPr>
        <p:spPr/>
        <p:txBody>
          <a:bodyPr/>
          <a:p>
            <a:pPr fontAlgn="auto"/>
            <a:endParaRPr kumimoji="1" lang="ja-JP" altLang="en-US" strike="noStrike" noProof="1"/>
          </a:p>
        </p:txBody>
      </p:sp>
      <p:sp>
        <p:nvSpPr>
          <p:cNvPr id="6" name="スライド番号プレースホルダ 5"/>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コンテンツ プレースホルダー 2"/>
          <p:cNvSpPr>
            <a:spLocks noGrp="1"/>
          </p:cNvSpPr>
          <p:nvPr>
            <p:ph sz="half" idx="1"/>
          </p:nvPr>
        </p:nvSpPr>
        <p:spPr>
          <a:xfrm>
            <a:off x="141163" y="891870"/>
            <a:ext cx="872648" cy="2125752"/>
          </a:xfrm>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4" name="コンテンツ プレースホルダー 3"/>
          <p:cNvSpPr>
            <a:spLocks noGrp="1"/>
          </p:cNvSpPr>
          <p:nvPr>
            <p:ph sz="half" idx="2"/>
          </p:nvPr>
        </p:nvSpPr>
        <p:spPr>
          <a:xfrm>
            <a:off x="1039478" y="891870"/>
            <a:ext cx="872648" cy="2125752"/>
          </a:xfrm>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5" name="日付プレースホルダ 4"/>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6" name="フッタープレースホルダ 5"/>
          <p:cNvSpPr>
            <a:spLocks noGrp="1"/>
          </p:cNvSpPr>
          <p:nvPr>
            <p:ph type="ftr" sz="quarter" idx="11"/>
          </p:nvPr>
        </p:nvSpPr>
        <p:spPr/>
        <p:txBody>
          <a:bodyPr/>
          <a:p>
            <a:pPr fontAlgn="auto"/>
            <a:endParaRPr kumimoji="1" lang="ja-JP" altLang="en-US" strike="noStrike" noProof="1"/>
          </a:p>
        </p:txBody>
      </p:sp>
      <p:sp>
        <p:nvSpPr>
          <p:cNvPr id="7" name="スライド番号プレースホルダ 6"/>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141431" y="178374"/>
            <a:ext cx="1770962" cy="647575"/>
          </a:xfrm>
        </p:spPr>
        <p:txBody>
          <a:bodyPr/>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テキスト プレースホルダー 2"/>
          <p:cNvSpPr>
            <a:spLocks noGrp="1"/>
          </p:cNvSpPr>
          <p:nvPr>
            <p:ph type="body" idx="1"/>
          </p:nvPr>
        </p:nvSpPr>
        <p:spPr>
          <a:xfrm>
            <a:off x="141431" y="821297"/>
            <a:ext cx="868638" cy="402505"/>
          </a:xfrm>
        </p:spPr>
        <p:txBody>
          <a:bodyPr anchor="b"/>
          <a:lstStyle>
            <a:lvl1pPr marL="0" indent="0">
              <a:buNone/>
              <a:defRPr sz="540" b="1"/>
            </a:lvl1pPr>
            <a:lvl2pPr marL="102235" indent="0">
              <a:buNone/>
              <a:defRPr sz="450" b="1"/>
            </a:lvl2pPr>
            <a:lvl3pPr marL="205740" indent="0">
              <a:buNone/>
              <a:defRPr sz="405" b="1"/>
            </a:lvl3pPr>
            <a:lvl4pPr marL="307975" indent="0">
              <a:buNone/>
              <a:defRPr sz="360" b="1"/>
            </a:lvl4pPr>
            <a:lvl5pPr marL="410210" indent="0">
              <a:buNone/>
              <a:defRPr sz="360" b="1"/>
            </a:lvl5pPr>
            <a:lvl6pPr marL="513080" indent="0">
              <a:buNone/>
              <a:defRPr sz="360" b="1"/>
            </a:lvl6pPr>
            <a:lvl7pPr marL="615950" indent="0">
              <a:buNone/>
              <a:defRPr sz="360" b="1"/>
            </a:lvl7pPr>
            <a:lvl8pPr marL="718820" indent="0">
              <a:buNone/>
              <a:defRPr sz="360" b="1"/>
            </a:lvl8pPr>
            <a:lvl9pPr marL="821055" indent="0">
              <a:buNone/>
              <a:defRPr sz="360" b="1"/>
            </a:lvl9pPr>
          </a:lstStyle>
          <a:p>
            <a:pPr lvl="0" fontAlgn="auto"/>
            <a:r>
              <a:rPr kumimoji="1" lang="ja-JP" altLang="en-US" sz="1385" strike="noStrike" noProof="1" dirty="0" smtClean="0"/>
              <a:t>マスタ テキストの書式設定</a:t>
            </a:r>
            <a:endParaRPr kumimoji="1" lang="ja-JP" altLang="en-US" strike="noStrike" noProof="1" dirty="0" smtClean="0"/>
          </a:p>
        </p:txBody>
      </p:sp>
      <p:sp>
        <p:nvSpPr>
          <p:cNvPr id="4" name="コンテンツ プレースホルダー 3"/>
          <p:cNvSpPr>
            <a:spLocks noGrp="1"/>
          </p:cNvSpPr>
          <p:nvPr>
            <p:ph sz="half" idx="2"/>
          </p:nvPr>
        </p:nvSpPr>
        <p:spPr>
          <a:xfrm>
            <a:off x="141431" y="1223801"/>
            <a:ext cx="868638" cy="1800026"/>
          </a:xfrm>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5" name="テキスト プレースホルダー 4"/>
          <p:cNvSpPr>
            <a:spLocks noGrp="1"/>
          </p:cNvSpPr>
          <p:nvPr>
            <p:ph type="body" sz="quarter" idx="3"/>
          </p:nvPr>
        </p:nvSpPr>
        <p:spPr>
          <a:xfrm>
            <a:off x="1039478" y="821297"/>
            <a:ext cx="872916" cy="402505"/>
          </a:xfrm>
        </p:spPr>
        <p:txBody>
          <a:bodyPr anchor="b"/>
          <a:lstStyle>
            <a:lvl1pPr marL="0" indent="0">
              <a:buNone/>
              <a:defRPr sz="540" b="1"/>
            </a:lvl1pPr>
            <a:lvl2pPr marL="102235" indent="0">
              <a:buNone/>
              <a:defRPr sz="450" b="1"/>
            </a:lvl2pPr>
            <a:lvl3pPr marL="205740" indent="0">
              <a:buNone/>
              <a:defRPr sz="405" b="1"/>
            </a:lvl3pPr>
            <a:lvl4pPr marL="307975" indent="0">
              <a:buNone/>
              <a:defRPr sz="360" b="1"/>
            </a:lvl4pPr>
            <a:lvl5pPr marL="410210" indent="0">
              <a:buNone/>
              <a:defRPr sz="360" b="1"/>
            </a:lvl5pPr>
            <a:lvl6pPr marL="513080" indent="0">
              <a:buNone/>
              <a:defRPr sz="360" b="1"/>
            </a:lvl6pPr>
            <a:lvl7pPr marL="615950" indent="0">
              <a:buNone/>
              <a:defRPr sz="360" b="1"/>
            </a:lvl7pPr>
            <a:lvl8pPr marL="718820" indent="0">
              <a:buNone/>
              <a:defRPr sz="360" b="1"/>
            </a:lvl8pPr>
            <a:lvl9pPr marL="821055" indent="0">
              <a:buNone/>
              <a:defRPr sz="360" b="1"/>
            </a:lvl9pPr>
          </a:lstStyle>
          <a:p>
            <a:pPr lvl="0" fontAlgn="auto"/>
            <a:r>
              <a:rPr kumimoji="1" lang="ja-JP" altLang="en-US" sz="1385" strike="noStrike" noProof="1" dirty="0" smtClean="0"/>
              <a:t>マスタ テキストの書式設定</a:t>
            </a:r>
            <a:endParaRPr kumimoji="1" lang="ja-JP" altLang="en-US" strike="noStrike" noProof="1" dirty="0" smtClean="0"/>
          </a:p>
        </p:txBody>
      </p:sp>
      <p:sp>
        <p:nvSpPr>
          <p:cNvPr id="6" name="コンテンツ プレースホルダー 5"/>
          <p:cNvSpPr>
            <a:spLocks noGrp="1"/>
          </p:cNvSpPr>
          <p:nvPr>
            <p:ph sz="quarter" idx="4"/>
          </p:nvPr>
        </p:nvSpPr>
        <p:spPr>
          <a:xfrm>
            <a:off x="1039478" y="1223801"/>
            <a:ext cx="872916" cy="1800026"/>
          </a:xfrm>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7" name="日付プレースホルダ 6"/>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8" name="フッタープレースホルダ 7"/>
          <p:cNvSpPr>
            <a:spLocks noGrp="1"/>
          </p:cNvSpPr>
          <p:nvPr>
            <p:ph type="ftr" sz="quarter" idx="11"/>
          </p:nvPr>
        </p:nvSpPr>
        <p:spPr/>
        <p:txBody>
          <a:bodyPr/>
          <a:p>
            <a:pPr fontAlgn="auto"/>
            <a:endParaRPr kumimoji="1" lang="ja-JP" altLang="en-US" strike="noStrike" noProof="1"/>
          </a:p>
        </p:txBody>
      </p:sp>
      <p:sp>
        <p:nvSpPr>
          <p:cNvPr id="9" name="スライド番号プレースホルダ 8"/>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日付プレースホルダ 2"/>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4" name="フッタープレースホルダ 3"/>
          <p:cNvSpPr>
            <a:spLocks noGrp="1"/>
          </p:cNvSpPr>
          <p:nvPr>
            <p:ph type="ftr" sz="quarter" idx="11"/>
          </p:nvPr>
        </p:nvSpPr>
        <p:spPr/>
        <p:txBody>
          <a:bodyPr/>
          <a:p>
            <a:pPr fontAlgn="auto"/>
            <a:endParaRPr kumimoji="1" lang="ja-JP" altLang="en-US" strike="noStrike" noProof="1"/>
          </a:p>
        </p:txBody>
      </p:sp>
      <p:sp>
        <p:nvSpPr>
          <p:cNvPr id="5" name="スライド番号プレースホルダ 4"/>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3" name="フッタープレースホルダ 2"/>
          <p:cNvSpPr>
            <a:spLocks noGrp="1"/>
          </p:cNvSpPr>
          <p:nvPr>
            <p:ph type="ftr" sz="quarter" idx="11"/>
          </p:nvPr>
        </p:nvSpPr>
        <p:spPr/>
        <p:txBody>
          <a:bodyPr/>
          <a:p>
            <a:pPr fontAlgn="auto"/>
            <a:endParaRPr kumimoji="1" lang="ja-JP" altLang="en-US" strike="noStrike" noProof="1"/>
          </a:p>
        </p:txBody>
      </p:sp>
      <p:sp>
        <p:nvSpPr>
          <p:cNvPr id="4" name="スライド番号プレースホルダ 3"/>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41431" y="223355"/>
            <a:ext cx="662239" cy="781743"/>
          </a:xfrm>
        </p:spPr>
        <p:txBody>
          <a:bodyPr anchor="b"/>
          <a:lstStyle>
            <a:lvl1pPr>
              <a:defRPr sz="720"/>
            </a:lvl1pPr>
          </a:lstStyle>
          <a:p>
            <a:pPr fontAlgn="auto"/>
            <a:r>
              <a:rPr kumimoji="1" lang="ja-JP" altLang="en-US" sz="1850" strike="noStrike" noProof="1" dirty="0" smtClean="0"/>
              <a:t>マスタ タイトルの書式設定</a:t>
            </a:r>
            <a:endParaRPr kumimoji="1" lang="ja-JP" altLang="en-US" strike="noStrike" noProof="1" dirty="0"/>
          </a:p>
        </p:txBody>
      </p:sp>
      <p:sp>
        <p:nvSpPr>
          <p:cNvPr id="3" name="図プレースホルダー 2"/>
          <p:cNvSpPr>
            <a:spLocks noGrp="1"/>
          </p:cNvSpPr>
          <p:nvPr>
            <p:ph type="pic" idx="1"/>
          </p:nvPr>
        </p:nvSpPr>
        <p:spPr>
          <a:xfrm>
            <a:off x="872916" y="482386"/>
            <a:ext cx="1039478" cy="2380904"/>
          </a:xfrm>
        </p:spPr>
        <p:txBody>
          <a:bodyPr/>
          <a:lstStyle>
            <a:lvl1pPr marL="0" indent="0">
              <a:buNone/>
              <a:defRPr sz="720"/>
            </a:lvl1pPr>
            <a:lvl2pPr marL="102235" indent="0">
              <a:buNone/>
              <a:defRPr sz="630"/>
            </a:lvl2pPr>
            <a:lvl3pPr marL="205740" indent="0">
              <a:buNone/>
              <a:defRPr sz="540"/>
            </a:lvl3pPr>
            <a:lvl4pPr marL="307975" indent="0">
              <a:buNone/>
              <a:defRPr sz="450"/>
            </a:lvl4pPr>
            <a:lvl5pPr marL="410210" indent="0">
              <a:buNone/>
              <a:defRPr sz="450"/>
            </a:lvl5pPr>
            <a:lvl6pPr marL="513080" indent="0">
              <a:buNone/>
              <a:defRPr sz="450"/>
            </a:lvl6pPr>
            <a:lvl7pPr marL="615950" indent="0">
              <a:buNone/>
              <a:defRPr sz="450"/>
            </a:lvl7pPr>
            <a:lvl8pPr marL="718820" indent="0">
              <a:buNone/>
              <a:defRPr sz="450"/>
            </a:lvl8pPr>
            <a:lvl9pPr marL="821055" indent="0">
              <a:buNone/>
              <a:defRPr sz="450"/>
            </a:lvl9pPr>
          </a:lstStyle>
          <a:p>
            <a:pPr fontAlgn="auto"/>
            <a:endParaRPr kumimoji="1" lang="ja-JP" altLang="en-US" strike="noStrike" noProof="1"/>
          </a:p>
        </p:txBody>
      </p:sp>
      <p:sp>
        <p:nvSpPr>
          <p:cNvPr id="4" name="テキスト プレースホルダー 3"/>
          <p:cNvSpPr>
            <a:spLocks noGrp="1"/>
          </p:cNvSpPr>
          <p:nvPr>
            <p:ph type="body" sz="half" idx="2"/>
          </p:nvPr>
        </p:nvSpPr>
        <p:spPr>
          <a:xfrm>
            <a:off x="141431" y="1005099"/>
            <a:ext cx="662239" cy="1862070"/>
          </a:xfrm>
        </p:spPr>
        <p:txBody>
          <a:bodyPr/>
          <a:lstStyle>
            <a:lvl1pPr marL="0" indent="0">
              <a:buNone/>
              <a:defRPr sz="360"/>
            </a:lvl1pPr>
            <a:lvl2pPr marL="102235" indent="0">
              <a:buNone/>
              <a:defRPr sz="315"/>
            </a:lvl2pPr>
            <a:lvl3pPr marL="205740" indent="0">
              <a:buNone/>
              <a:defRPr sz="270"/>
            </a:lvl3pPr>
            <a:lvl4pPr marL="307975" indent="0">
              <a:buNone/>
              <a:defRPr sz="225"/>
            </a:lvl4pPr>
            <a:lvl5pPr marL="410210" indent="0">
              <a:buNone/>
              <a:defRPr sz="225"/>
            </a:lvl5pPr>
            <a:lvl6pPr marL="513080" indent="0">
              <a:buNone/>
              <a:defRPr sz="225"/>
            </a:lvl6pPr>
            <a:lvl7pPr marL="615950" indent="0">
              <a:buNone/>
              <a:defRPr sz="225"/>
            </a:lvl7pPr>
            <a:lvl8pPr marL="718820" indent="0">
              <a:buNone/>
              <a:defRPr sz="225"/>
            </a:lvl8pPr>
            <a:lvl9pPr marL="821055" indent="0">
              <a:buNone/>
              <a:defRPr sz="225"/>
            </a:lvl9pPr>
          </a:lstStyle>
          <a:p>
            <a:pPr lvl="0" fontAlgn="auto"/>
            <a:r>
              <a:rPr kumimoji="1" lang="ja-JP" altLang="en-US" sz="925" strike="noStrike" noProof="1" dirty="0" smtClean="0"/>
              <a:t>マスタ テキストの書式設定</a:t>
            </a:r>
            <a:endParaRPr kumimoji="1" lang="ja-JP" altLang="en-US" strike="noStrike" noProof="1" dirty="0" smtClean="0"/>
          </a:p>
        </p:txBody>
      </p:sp>
      <p:sp>
        <p:nvSpPr>
          <p:cNvPr id="5" name="日付プレースホルダ 4"/>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6" name="フッタープレースホルダ 5"/>
          <p:cNvSpPr>
            <a:spLocks noGrp="1"/>
          </p:cNvSpPr>
          <p:nvPr>
            <p:ph type="ftr" sz="quarter" idx="11"/>
          </p:nvPr>
        </p:nvSpPr>
        <p:spPr/>
        <p:txBody>
          <a:bodyPr/>
          <a:p>
            <a:pPr fontAlgn="auto"/>
            <a:endParaRPr kumimoji="1" lang="ja-JP" altLang="en-US" strike="noStrike" noProof="1"/>
          </a:p>
        </p:txBody>
      </p:sp>
      <p:sp>
        <p:nvSpPr>
          <p:cNvPr id="7" name="スライド番号プレースホルダ 6"/>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1469386" y="178374"/>
            <a:ext cx="442741" cy="2839248"/>
          </a:xfrm>
        </p:spPr>
        <p:txBody>
          <a:bodyPr vert="eaVert"/>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縦書きテキスト プレースホルダー 2"/>
          <p:cNvSpPr>
            <a:spLocks noGrp="1"/>
          </p:cNvSpPr>
          <p:nvPr>
            <p:ph type="body" orient="vert" idx="1"/>
          </p:nvPr>
        </p:nvSpPr>
        <p:spPr>
          <a:xfrm>
            <a:off x="141163" y="178374"/>
            <a:ext cx="1302556" cy="2839248"/>
          </a:xfrm>
        </p:spPr>
        <p:txBody>
          <a:bodyPr vert="eaVert"/>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4" name="日付プレースホルダ 3"/>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5" name="フッタープレースホルダ 4"/>
          <p:cNvSpPr>
            <a:spLocks noGrp="1"/>
          </p:cNvSpPr>
          <p:nvPr>
            <p:ph type="ftr" sz="quarter" idx="11"/>
          </p:nvPr>
        </p:nvSpPr>
        <p:spPr/>
        <p:txBody>
          <a:bodyPr/>
          <a:p>
            <a:pPr fontAlgn="auto"/>
            <a:endParaRPr kumimoji="1" lang="ja-JP" altLang="en-US" strike="noStrike" noProof="1"/>
          </a:p>
        </p:txBody>
      </p:sp>
      <p:sp>
        <p:nvSpPr>
          <p:cNvPr id="6" name="スライド番号プレースホルダ 5"/>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2" name="タイトル プレースホルダー 1"/>
          <p:cNvSpPr>
            <a:spLocks noGrp="1"/>
          </p:cNvSpPr>
          <p:nvPr>
            <p:ph type="title"/>
          </p:nvPr>
        </p:nvSpPr>
        <p:spPr>
          <a:xfrm>
            <a:off x="141235" y="178625"/>
            <a:ext cx="1770866" cy="647348"/>
          </a:xfrm>
          <a:prstGeom prst="rect">
            <a:avLst/>
          </a:prstGeom>
        </p:spPr>
        <p:txBody>
          <a:bodyPr vert="horz" lIns="91440" tIns="45720" rIns="91440" bIns="45720" rtlCol="0" anchor="ctr">
            <a:normAutofit/>
          </a:bodyPr>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テキスト プレースホルダー 2"/>
          <p:cNvSpPr>
            <a:spLocks noGrp="1"/>
          </p:cNvSpPr>
          <p:nvPr>
            <p:ph type="body" idx="1"/>
          </p:nvPr>
        </p:nvSpPr>
        <p:spPr>
          <a:xfrm>
            <a:off x="141235" y="891782"/>
            <a:ext cx="1770866" cy="2126040"/>
          </a:xfrm>
          <a:prstGeom prst="rect">
            <a:avLst/>
          </a:prstGeom>
        </p:spPr>
        <p:txBody>
          <a:bodyPr vert="horz" lIns="91440" tIns="45720" rIns="91440" bIns="45720" rtlCol="0">
            <a:normAutofit/>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4" name="日付プレースホルダー 3"/>
          <p:cNvSpPr>
            <a:spLocks noGrp="1"/>
          </p:cNvSpPr>
          <p:nvPr>
            <p:ph type="dt" sz="half" idx="2"/>
          </p:nvPr>
        </p:nvSpPr>
        <p:spPr>
          <a:xfrm>
            <a:off x="141235" y="3105120"/>
            <a:ext cx="461729" cy="178625"/>
          </a:xfrm>
          <a:prstGeom prst="rect">
            <a:avLst/>
          </a:prstGeom>
        </p:spPr>
        <p:txBody>
          <a:bodyPr vert="horz" lIns="91440" tIns="45720" rIns="91440" bIns="45720" rtlCol="0" anchor="ctr"/>
          <a:lstStyle>
            <a:lvl1pPr algn="l">
              <a:defRPr sz="270">
                <a:solidFill>
                  <a:schemeClr val="tx1">
                    <a:tint val="75000"/>
                  </a:schemeClr>
                </a:solidFill>
              </a:defRPr>
            </a:lvl1pPr>
          </a:lstStyle>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5" name="フッター プレースホルダー 4"/>
          <p:cNvSpPr>
            <a:spLocks noGrp="1"/>
          </p:cNvSpPr>
          <p:nvPr>
            <p:ph type="ftr" sz="quarter" idx="3"/>
          </p:nvPr>
        </p:nvSpPr>
        <p:spPr>
          <a:xfrm>
            <a:off x="680371" y="3105120"/>
            <a:ext cx="692593" cy="178625"/>
          </a:xfrm>
          <a:prstGeom prst="rect">
            <a:avLst/>
          </a:prstGeom>
        </p:spPr>
        <p:txBody>
          <a:bodyPr vert="horz" lIns="91440" tIns="45720" rIns="91440" bIns="45720" rtlCol="0" anchor="ctr"/>
          <a:lstStyle>
            <a:lvl1pPr algn="ctr">
              <a:defRPr sz="270">
                <a:solidFill>
                  <a:schemeClr val="tx1">
                    <a:tint val="75000"/>
                  </a:schemeClr>
                </a:solidFill>
              </a:defRPr>
            </a:lvl1pPr>
          </a:lstStyle>
          <a:p>
            <a:pPr fontAlgn="auto"/>
            <a:endParaRPr kumimoji="1" lang="ja-JP" altLang="en-US" strike="noStrike" noProof="1"/>
          </a:p>
        </p:txBody>
      </p:sp>
      <p:sp>
        <p:nvSpPr>
          <p:cNvPr id="6" name="スライド番号プレースホルダー 5"/>
          <p:cNvSpPr>
            <a:spLocks noGrp="1"/>
          </p:cNvSpPr>
          <p:nvPr>
            <p:ph type="sldNum" sz="quarter" idx="4"/>
          </p:nvPr>
        </p:nvSpPr>
        <p:spPr>
          <a:xfrm>
            <a:off x="1449918" y="3105120"/>
            <a:ext cx="462181" cy="178625"/>
          </a:xfrm>
          <a:prstGeom prst="rect">
            <a:avLst/>
          </a:prstGeom>
        </p:spPr>
        <p:txBody>
          <a:bodyPr vert="horz" lIns="91440" tIns="45720" rIns="91440" bIns="45720" rtlCol="0" anchor="ctr"/>
          <a:lstStyle>
            <a:lvl1pPr algn="r">
              <a:defRPr sz="270">
                <a:solidFill>
                  <a:schemeClr val="tx1">
                    <a:tint val="75000"/>
                  </a:schemeClr>
                </a:solidFill>
              </a:defRPr>
            </a:lvl1pPr>
          </a:lstStyle>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lvl1pPr algn="l" defTabSz="205740" rtl="0" eaLnBrk="1" latinLnBrk="0" hangingPunct="1">
        <a:lnSpc>
          <a:spcPct val="90000"/>
        </a:lnSpc>
        <a:spcBef>
          <a:spcPct val="0"/>
        </a:spcBef>
        <a:buNone/>
        <a:defRPr kumimoji="1" sz="985" kern="1200">
          <a:solidFill>
            <a:schemeClr val="tx1"/>
          </a:solidFill>
          <a:latin typeface="+mj-lt"/>
          <a:ea typeface="+mj-ea"/>
          <a:cs typeface="+mj-cs"/>
        </a:defRPr>
      </a:lvl1pPr>
    </p:titleStyle>
    <p:bodyStyle>
      <a:lvl1pPr marL="51435" indent="-50800" algn="l" defTabSz="205740" rtl="0" eaLnBrk="1" latinLnBrk="0" hangingPunct="1">
        <a:lnSpc>
          <a:spcPct val="90000"/>
        </a:lnSpc>
        <a:spcBef>
          <a:spcPct val="45000"/>
        </a:spcBef>
        <a:buFont typeface="Arial" panose="020B0604020202020204" pitchFamily="34" charset="0"/>
        <a:buChar char="•"/>
        <a:defRPr kumimoji="1" sz="630" kern="1200">
          <a:solidFill>
            <a:schemeClr val="tx1"/>
          </a:solidFill>
          <a:latin typeface="+mn-lt"/>
          <a:ea typeface="+mn-ea"/>
          <a:cs typeface="+mn-cs"/>
        </a:defRPr>
      </a:lvl1pPr>
      <a:lvl2pPr marL="154305" indent="-50800" algn="l" defTabSz="205740" rtl="0" eaLnBrk="1" latinLnBrk="0" hangingPunct="1">
        <a:lnSpc>
          <a:spcPct val="90000"/>
        </a:lnSpc>
        <a:spcBef>
          <a:spcPct val="22000"/>
        </a:spcBef>
        <a:buFont typeface="Arial" panose="020B0604020202020204" pitchFamily="34" charset="0"/>
        <a:buChar char="•"/>
        <a:defRPr kumimoji="1" sz="540" kern="1200">
          <a:solidFill>
            <a:schemeClr val="tx1"/>
          </a:solidFill>
          <a:latin typeface="+mn-lt"/>
          <a:ea typeface="+mn-ea"/>
          <a:cs typeface="+mn-cs"/>
        </a:defRPr>
      </a:lvl2pPr>
      <a:lvl3pPr marL="257175" indent="-50800" algn="l" defTabSz="205740" rtl="0" eaLnBrk="1" latinLnBrk="0" hangingPunct="1">
        <a:lnSpc>
          <a:spcPct val="90000"/>
        </a:lnSpc>
        <a:spcBef>
          <a:spcPct val="22000"/>
        </a:spcBef>
        <a:buFont typeface="Arial" panose="020B0604020202020204" pitchFamily="34" charset="0"/>
        <a:buChar char="•"/>
        <a:defRPr kumimoji="1" sz="450" kern="1200">
          <a:solidFill>
            <a:schemeClr val="tx1"/>
          </a:solidFill>
          <a:latin typeface="+mn-lt"/>
          <a:ea typeface="+mn-ea"/>
          <a:cs typeface="+mn-cs"/>
        </a:defRPr>
      </a:lvl3pPr>
      <a:lvl4pPr marL="359410" indent="-50800" algn="l" defTabSz="205740" rtl="0" eaLnBrk="1" latinLnBrk="0" hangingPunct="1">
        <a:lnSpc>
          <a:spcPct val="90000"/>
        </a:lnSpc>
        <a:spcBef>
          <a:spcPct val="22000"/>
        </a:spcBef>
        <a:buFont typeface="Arial" panose="020B0604020202020204" pitchFamily="34" charset="0"/>
        <a:buChar char="•"/>
        <a:defRPr kumimoji="1" sz="405" kern="1200">
          <a:solidFill>
            <a:schemeClr val="tx1"/>
          </a:solidFill>
          <a:latin typeface="+mn-lt"/>
          <a:ea typeface="+mn-ea"/>
          <a:cs typeface="+mn-cs"/>
        </a:defRPr>
      </a:lvl4pPr>
      <a:lvl5pPr marL="462280" indent="-50800" algn="l" defTabSz="205740" rtl="0" eaLnBrk="1" latinLnBrk="0" hangingPunct="1">
        <a:lnSpc>
          <a:spcPct val="90000"/>
        </a:lnSpc>
        <a:spcBef>
          <a:spcPct val="22000"/>
        </a:spcBef>
        <a:buFont typeface="Arial" panose="020B0604020202020204" pitchFamily="34" charset="0"/>
        <a:buChar char="•"/>
        <a:defRPr kumimoji="1" sz="405" kern="1200">
          <a:solidFill>
            <a:schemeClr val="tx1"/>
          </a:solidFill>
          <a:latin typeface="+mn-lt"/>
          <a:ea typeface="+mn-ea"/>
          <a:cs typeface="+mn-cs"/>
        </a:defRPr>
      </a:lvl5pPr>
      <a:lvl6pPr marL="564515" indent="-50800" algn="l" defTabSz="205740" rtl="0" eaLnBrk="1" latinLnBrk="0" hangingPunct="1">
        <a:lnSpc>
          <a:spcPct val="90000"/>
        </a:lnSpc>
        <a:spcBef>
          <a:spcPct val="22000"/>
        </a:spcBef>
        <a:buFont typeface="Arial" panose="020B0604020202020204" pitchFamily="34" charset="0"/>
        <a:buChar char="•"/>
        <a:defRPr kumimoji="1" sz="405" kern="1200">
          <a:solidFill>
            <a:schemeClr val="tx1"/>
          </a:solidFill>
          <a:latin typeface="+mn-lt"/>
          <a:ea typeface="+mn-ea"/>
          <a:cs typeface="+mn-cs"/>
        </a:defRPr>
      </a:lvl6pPr>
      <a:lvl7pPr marL="667385" indent="-50800" algn="l" defTabSz="205740" rtl="0" eaLnBrk="1" latinLnBrk="0" hangingPunct="1">
        <a:lnSpc>
          <a:spcPct val="90000"/>
        </a:lnSpc>
        <a:spcBef>
          <a:spcPct val="22000"/>
        </a:spcBef>
        <a:buFont typeface="Arial" panose="020B0604020202020204" pitchFamily="34" charset="0"/>
        <a:buChar char="•"/>
        <a:defRPr kumimoji="1" sz="405" kern="1200">
          <a:solidFill>
            <a:schemeClr val="tx1"/>
          </a:solidFill>
          <a:latin typeface="+mn-lt"/>
          <a:ea typeface="+mn-ea"/>
          <a:cs typeface="+mn-cs"/>
        </a:defRPr>
      </a:lvl7pPr>
      <a:lvl8pPr marL="770255" indent="-50800" algn="l" defTabSz="205740" rtl="0" eaLnBrk="1" latinLnBrk="0" hangingPunct="1">
        <a:lnSpc>
          <a:spcPct val="90000"/>
        </a:lnSpc>
        <a:spcBef>
          <a:spcPct val="22000"/>
        </a:spcBef>
        <a:buFont typeface="Arial" panose="020B0604020202020204" pitchFamily="34" charset="0"/>
        <a:buChar char="•"/>
        <a:defRPr kumimoji="1" sz="405" kern="1200">
          <a:solidFill>
            <a:schemeClr val="tx1"/>
          </a:solidFill>
          <a:latin typeface="+mn-lt"/>
          <a:ea typeface="+mn-ea"/>
          <a:cs typeface="+mn-cs"/>
        </a:defRPr>
      </a:lvl8pPr>
      <a:lvl9pPr marL="872490" indent="-50800" algn="l" defTabSz="205740" rtl="0" eaLnBrk="1" latinLnBrk="0" hangingPunct="1">
        <a:lnSpc>
          <a:spcPct val="90000"/>
        </a:lnSpc>
        <a:spcBef>
          <a:spcPct val="22000"/>
        </a:spcBef>
        <a:buFont typeface="Arial" panose="020B0604020202020204" pitchFamily="34" charset="0"/>
        <a:buChar char="•"/>
        <a:defRPr kumimoji="1" sz="405" kern="1200">
          <a:solidFill>
            <a:schemeClr val="tx1"/>
          </a:solidFill>
          <a:latin typeface="+mn-lt"/>
          <a:ea typeface="+mn-ea"/>
          <a:cs typeface="+mn-cs"/>
        </a:defRPr>
      </a:lvl9pPr>
    </p:bodyStyle>
    <p:otherStyle>
      <a:defPPr>
        <a:defRPr lang="ja-JP"/>
      </a:defPPr>
      <a:lvl1pPr marL="0" algn="l" defTabSz="205740" rtl="0" eaLnBrk="1" latinLnBrk="0" hangingPunct="1">
        <a:defRPr kumimoji="1" sz="405" kern="1200">
          <a:solidFill>
            <a:schemeClr val="tx1"/>
          </a:solidFill>
          <a:latin typeface="+mn-lt"/>
          <a:ea typeface="+mn-ea"/>
          <a:cs typeface="+mn-cs"/>
        </a:defRPr>
      </a:lvl1pPr>
      <a:lvl2pPr marL="102235" algn="l" defTabSz="205740" rtl="0" eaLnBrk="1" latinLnBrk="0" hangingPunct="1">
        <a:defRPr kumimoji="1" sz="405" kern="1200">
          <a:solidFill>
            <a:schemeClr val="tx1"/>
          </a:solidFill>
          <a:latin typeface="+mn-lt"/>
          <a:ea typeface="+mn-ea"/>
          <a:cs typeface="+mn-cs"/>
        </a:defRPr>
      </a:lvl2pPr>
      <a:lvl3pPr marL="205740" algn="l" defTabSz="205740" rtl="0" eaLnBrk="1" latinLnBrk="0" hangingPunct="1">
        <a:defRPr kumimoji="1" sz="405" kern="1200">
          <a:solidFill>
            <a:schemeClr val="tx1"/>
          </a:solidFill>
          <a:latin typeface="+mn-lt"/>
          <a:ea typeface="+mn-ea"/>
          <a:cs typeface="+mn-cs"/>
        </a:defRPr>
      </a:lvl3pPr>
      <a:lvl4pPr marL="307975" algn="l" defTabSz="205740" rtl="0" eaLnBrk="1" latinLnBrk="0" hangingPunct="1">
        <a:defRPr kumimoji="1" sz="405" kern="1200">
          <a:solidFill>
            <a:schemeClr val="tx1"/>
          </a:solidFill>
          <a:latin typeface="+mn-lt"/>
          <a:ea typeface="+mn-ea"/>
          <a:cs typeface="+mn-cs"/>
        </a:defRPr>
      </a:lvl4pPr>
      <a:lvl5pPr marL="410210" algn="l" defTabSz="205740" rtl="0" eaLnBrk="1" latinLnBrk="0" hangingPunct="1">
        <a:defRPr kumimoji="1" sz="405" kern="1200">
          <a:solidFill>
            <a:schemeClr val="tx1"/>
          </a:solidFill>
          <a:latin typeface="+mn-lt"/>
          <a:ea typeface="+mn-ea"/>
          <a:cs typeface="+mn-cs"/>
        </a:defRPr>
      </a:lvl5pPr>
      <a:lvl6pPr marL="513080" algn="l" defTabSz="205740" rtl="0" eaLnBrk="1" latinLnBrk="0" hangingPunct="1">
        <a:defRPr kumimoji="1" sz="405" kern="1200">
          <a:solidFill>
            <a:schemeClr val="tx1"/>
          </a:solidFill>
          <a:latin typeface="+mn-lt"/>
          <a:ea typeface="+mn-ea"/>
          <a:cs typeface="+mn-cs"/>
        </a:defRPr>
      </a:lvl6pPr>
      <a:lvl7pPr marL="615950" algn="l" defTabSz="205740" rtl="0" eaLnBrk="1" latinLnBrk="0" hangingPunct="1">
        <a:defRPr kumimoji="1" sz="405" kern="1200">
          <a:solidFill>
            <a:schemeClr val="tx1"/>
          </a:solidFill>
          <a:latin typeface="+mn-lt"/>
          <a:ea typeface="+mn-ea"/>
          <a:cs typeface="+mn-cs"/>
        </a:defRPr>
      </a:lvl7pPr>
      <a:lvl8pPr marL="718820" algn="l" defTabSz="205740" rtl="0" eaLnBrk="1" latinLnBrk="0" hangingPunct="1">
        <a:defRPr kumimoji="1" sz="405" kern="1200">
          <a:solidFill>
            <a:schemeClr val="tx1"/>
          </a:solidFill>
          <a:latin typeface="+mn-lt"/>
          <a:ea typeface="+mn-ea"/>
          <a:cs typeface="+mn-cs"/>
        </a:defRPr>
      </a:lvl8pPr>
      <a:lvl9pPr marL="821055" algn="l" defTabSz="205740" rtl="0" eaLnBrk="1" latinLnBrk="0" hangingPunct="1">
        <a:defRPr kumimoji="1" sz="40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 name="四角形 10"/>
          <p:cNvSpPr/>
          <p:nvPr/>
        </p:nvSpPr>
        <p:spPr>
          <a:xfrm rot="16200000">
            <a:off x="30320" y="2120088"/>
            <a:ext cx="197485" cy="115570"/>
          </a:xfrm>
          <a:prstGeom prst="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endParaRPr lang="ja-JP" altLang="en-US" sz="100" strike="noStrike" noProof="1">
              <a:latin typeface="ＭＳ Ｐゴシック" panose="020B0600070205080204" charset="-128"/>
              <a:ea typeface="ＭＳ Ｐゴシック" panose="020B0600070205080204" charset="-128"/>
            </a:endParaRPr>
          </a:p>
        </p:txBody>
      </p:sp>
      <p:sp>
        <p:nvSpPr>
          <p:cNvPr id="12" name="四角形 11"/>
          <p:cNvSpPr/>
          <p:nvPr/>
        </p:nvSpPr>
        <p:spPr>
          <a:xfrm rot="16200000">
            <a:off x="30320" y="1827988"/>
            <a:ext cx="197485" cy="115570"/>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endParaRPr lang="ja-JP" altLang="en-US" sz="100" strike="noStrike" noProof="1">
              <a:latin typeface="ＭＳ Ｐゴシック" panose="020B0600070205080204" charset="-128"/>
              <a:ea typeface="ＭＳ Ｐゴシック" panose="020B0600070205080204" charset="-128"/>
            </a:endParaRPr>
          </a:p>
        </p:txBody>
      </p:sp>
      <p:sp>
        <p:nvSpPr>
          <p:cNvPr id="13" name="四角形 12"/>
          <p:cNvSpPr/>
          <p:nvPr/>
        </p:nvSpPr>
        <p:spPr>
          <a:xfrm rot="16200000">
            <a:off x="30320" y="1535888"/>
            <a:ext cx="197485" cy="115570"/>
          </a:xfrm>
          <a:prstGeom prst="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endParaRPr lang="ja-JP" altLang="en-US" sz="100" strike="noStrike" noProof="1">
              <a:latin typeface="ＭＳ Ｐゴシック" panose="020B0600070205080204" charset="-128"/>
              <a:ea typeface="ＭＳ Ｐゴシック" panose="020B0600070205080204" charset="-128"/>
            </a:endParaRPr>
          </a:p>
        </p:txBody>
      </p:sp>
      <p:sp>
        <p:nvSpPr>
          <p:cNvPr id="2065" name="テキスト ボックス 1"/>
          <p:cNvSpPr txBox="1"/>
          <p:nvPr/>
        </p:nvSpPr>
        <p:spPr>
          <a:xfrm>
            <a:off x="18560" y="344123"/>
            <a:ext cx="1913375" cy="777240"/>
          </a:xfrm>
          <a:prstGeom prst="rect">
            <a:avLst/>
          </a:prstGeom>
          <a:noFill/>
          <a:ln w="9525">
            <a:noFill/>
          </a:ln>
        </p:spPr>
        <p:txBody>
          <a:bodyPr wrap="square" anchor="t">
            <a:spAutoFit/>
          </a:bodyPr>
          <a:p>
            <a:pPr>
              <a:lnSpc>
                <a:spcPct val="150000"/>
              </a:lnSpc>
            </a:pPr>
            <a:r>
              <a:rPr lang="ja-JP" altLang="zh-CN" sz="600" b="1" dirty="0">
                <a:solidFill>
                  <a:schemeClr val="tx1"/>
                </a:solidFill>
                <a:latin typeface="ＭＳ Ｐゴシック" panose="020B0600070205080204" charset="-128"/>
                <a:ea typeface="ＭＳ Ｐゴシック" panose="020B0600070205080204" charset="-128"/>
              </a:rPr>
              <a:t>■デザイン作成について</a:t>
            </a:r>
            <a:endParaRPr lang="ja-JP" altLang="zh-CN" sz="600" b="1" dirty="0">
              <a:solidFill>
                <a:schemeClr val="tx1"/>
              </a:solidFill>
              <a:latin typeface="ＭＳ Ｐゴシック" panose="020B0600070205080204" charset="-128"/>
              <a:ea typeface="ＭＳ Ｐゴシック" panose="020B0600070205080204" charset="-128"/>
            </a:endParaRPr>
          </a:p>
          <a:p>
            <a:pPr>
              <a:lnSpc>
                <a:spcPct val="150000"/>
              </a:lnSpc>
            </a:pPr>
            <a:r>
              <a:rPr lang="ja-JP" altLang="en-US" sz="600" b="1" dirty="0">
                <a:solidFill>
                  <a:schemeClr val="tx1"/>
                </a:solidFill>
                <a:latin typeface="ＭＳ Ｐゴシック" panose="020B0600070205080204" charset="-128"/>
                <a:ea typeface="ＭＳ Ｐゴシック" panose="020B0600070205080204" charset="-128"/>
              </a:rPr>
              <a:t>・ </a:t>
            </a:r>
            <a:r>
              <a:rPr lang="en-US" altLang="ja-JP" sz="600" b="1" dirty="0">
                <a:solidFill>
                  <a:schemeClr val="tx1"/>
                </a:solidFill>
                <a:latin typeface="ＭＳ Ｐゴシック" panose="020B0600070205080204" charset="-128"/>
                <a:ea typeface="ＭＳ Ｐゴシック" panose="020B0600070205080204" charset="-128"/>
              </a:rPr>
              <a:t>2</a:t>
            </a:r>
            <a:r>
              <a:rPr lang="ja-JP" altLang="zh-CN" sz="600" b="1" dirty="0">
                <a:solidFill>
                  <a:schemeClr val="tx1"/>
                </a:solidFill>
                <a:latin typeface="ＭＳ Ｐゴシック" panose="020B0600070205080204" charset="-128"/>
                <a:ea typeface="ＭＳ Ｐゴシック" panose="020B0600070205080204" charset="-128"/>
              </a:rPr>
              <a:t>ページ目でデザインを作成してください。</a:t>
            </a:r>
            <a:endParaRPr lang="ja-JP" altLang="zh-CN" sz="600" b="1" dirty="0">
              <a:solidFill>
                <a:schemeClr val="tx1"/>
              </a:solidFill>
              <a:latin typeface="ＭＳ Ｐゴシック" panose="020B0600070205080204" charset="-128"/>
              <a:ea typeface="ＭＳ Ｐゴシック" panose="020B0600070205080204" charset="-128"/>
            </a:endParaRPr>
          </a:p>
          <a:p>
            <a:pPr>
              <a:lnSpc>
                <a:spcPct val="150000"/>
              </a:lnSpc>
            </a:pPr>
            <a:r>
              <a:rPr lang="ja-JP" altLang="zh-CN" sz="600" b="1" dirty="0">
                <a:solidFill>
                  <a:schemeClr val="tx1"/>
                </a:solidFill>
                <a:latin typeface="ＭＳ Ｐゴシック" panose="020B0600070205080204" charset="-128"/>
                <a:ea typeface="ＭＳ Ｐゴシック" panose="020B0600070205080204" charset="-128"/>
              </a:rPr>
              <a:t>・ デザイン完成後、緑・赤・青の枠線はすべて削除してください。</a:t>
            </a:r>
            <a:endParaRPr lang="ja-JP" altLang="zh-CN" sz="600" b="1" dirty="0">
              <a:solidFill>
                <a:schemeClr val="tx1"/>
              </a:solidFill>
              <a:latin typeface="ＭＳ Ｐゴシック" panose="020B0600070205080204" charset="-128"/>
              <a:ea typeface="ＭＳ Ｐゴシック" panose="020B0600070205080204" charset="-128"/>
            </a:endParaRPr>
          </a:p>
          <a:p>
            <a:pPr>
              <a:lnSpc>
                <a:spcPct val="150000"/>
              </a:lnSpc>
            </a:pPr>
            <a:r>
              <a:rPr lang="ja-JP" altLang="zh-CN" sz="600" b="1" dirty="0">
                <a:solidFill>
                  <a:schemeClr val="tx1"/>
                </a:solidFill>
                <a:latin typeface="ＭＳ Ｐゴシック" panose="020B0600070205080204" charset="-128"/>
                <a:ea typeface="ＭＳ Ｐゴシック" panose="020B0600070205080204" charset="-128"/>
              </a:rPr>
              <a:t>・ </a:t>
            </a:r>
            <a:r>
              <a:rPr lang="en-US" altLang="ja-JP" sz="600" b="1" dirty="0">
                <a:solidFill>
                  <a:schemeClr val="tx1"/>
                </a:solidFill>
                <a:latin typeface="ＭＳ Ｐゴシック" panose="020B0600070205080204" charset="-128"/>
                <a:ea typeface="ＭＳ Ｐゴシック" panose="020B0600070205080204" charset="-128"/>
              </a:rPr>
              <a:t>2</a:t>
            </a:r>
            <a:r>
              <a:rPr lang="ja-JP" altLang="zh-CN" sz="600" b="1" dirty="0">
                <a:solidFill>
                  <a:schemeClr val="tx1"/>
                </a:solidFill>
                <a:latin typeface="ＭＳ Ｐゴシック" panose="020B0600070205080204" charset="-128"/>
                <a:ea typeface="ＭＳ Ｐゴシック" panose="020B0600070205080204" charset="-128"/>
              </a:rPr>
              <a:t>ページ目のみをPDF形式で保存してください。</a:t>
            </a:r>
            <a:endParaRPr lang="ja-JP" altLang="zh-CN" sz="600" b="1" dirty="0">
              <a:solidFill>
                <a:schemeClr val="tx1"/>
              </a:solidFill>
              <a:latin typeface="ＭＳ Ｐゴシック" panose="020B0600070205080204" charset="-128"/>
              <a:ea typeface="ＭＳ Ｐゴシック" panose="020B0600070205080204" charset="-128"/>
            </a:endParaRPr>
          </a:p>
        </p:txBody>
      </p:sp>
      <p:pic>
        <p:nvPicPr>
          <p:cNvPr id="4" name="図形 3" descr="グラフィックス1"/>
          <p:cNvPicPr>
            <a:picLocks noChangeAspect="1"/>
          </p:cNvPicPr>
          <p:nvPr/>
        </p:nvPicPr>
        <p:blipFill>
          <a:blip r:embed="rId1"/>
          <a:stretch>
            <a:fillRect/>
          </a:stretch>
        </p:blipFill>
        <p:spPr>
          <a:xfrm>
            <a:off x="63975" y="53798"/>
            <a:ext cx="1204595" cy="224155"/>
          </a:xfrm>
          <a:prstGeom prst="rect">
            <a:avLst/>
          </a:prstGeom>
        </p:spPr>
      </p:pic>
      <p:sp>
        <p:nvSpPr>
          <p:cNvPr id="5" name="テキスト ボックス 1"/>
          <p:cNvSpPr txBox="1"/>
          <p:nvPr/>
        </p:nvSpPr>
        <p:spPr>
          <a:xfrm>
            <a:off x="-8110" y="1254805"/>
            <a:ext cx="1913375" cy="182880"/>
          </a:xfrm>
          <a:prstGeom prst="rect">
            <a:avLst/>
          </a:prstGeom>
          <a:noFill/>
          <a:ln w="9525">
            <a:noFill/>
          </a:ln>
        </p:spPr>
        <p:txBody>
          <a:bodyPr wrap="square" anchor="t">
            <a:spAutoFit/>
          </a:bodyPr>
          <a:p>
            <a:r>
              <a:rPr lang="ja-JP" altLang="zh-CN" sz="600" b="1" dirty="0">
                <a:solidFill>
                  <a:schemeClr val="tx1"/>
                </a:solidFill>
                <a:latin typeface="ＭＳ Ｐゴシック" panose="020B0600070205080204" charset="-128"/>
                <a:ea typeface="ＭＳ Ｐゴシック" panose="020B0600070205080204" charset="-128"/>
              </a:rPr>
              <a:t>■枠線について</a:t>
            </a:r>
            <a:endParaRPr lang="ja-JP" altLang="zh-CN" sz="600" b="1" dirty="0">
              <a:solidFill>
                <a:schemeClr val="tx1"/>
              </a:solidFill>
              <a:latin typeface="ＭＳ Ｐゴシック" panose="020B0600070205080204" charset="-128"/>
              <a:ea typeface="ＭＳ Ｐゴシック" panose="020B0600070205080204" charset="-128"/>
            </a:endParaRPr>
          </a:p>
        </p:txBody>
      </p:sp>
      <p:sp>
        <p:nvSpPr>
          <p:cNvPr id="6" name="テキスト ボックス 1"/>
          <p:cNvSpPr txBox="1"/>
          <p:nvPr/>
        </p:nvSpPr>
        <p:spPr>
          <a:xfrm>
            <a:off x="138618" y="2047921"/>
            <a:ext cx="1702356" cy="274320"/>
          </a:xfrm>
          <a:prstGeom prst="rect">
            <a:avLst/>
          </a:prstGeom>
          <a:noFill/>
          <a:ln w="9525">
            <a:noFill/>
          </a:ln>
        </p:spPr>
        <p:txBody>
          <a:bodyPr wrap="square" anchor="t">
            <a:spAutoFit/>
          </a:bodyPr>
          <a:p>
            <a:r>
              <a:rPr lang="ja-JP" altLang="zh-CN" sz="600" b="1" dirty="0">
                <a:solidFill>
                  <a:schemeClr val="tx1"/>
                </a:solidFill>
                <a:latin typeface="ＭＳ Ｐゴシック" panose="020B0600070205080204" charset="-128"/>
                <a:ea typeface="ＭＳ Ｐゴシック" panose="020B0600070205080204" charset="-128"/>
              </a:rPr>
              <a:t>用紙の端まで印刷が必要な場合はこのラインまでデザインを伸ばしてください。</a:t>
            </a:r>
            <a:endParaRPr lang="ja-JP" altLang="zh-CN" sz="600" b="1" dirty="0">
              <a:solidFill>
                <a:schemeClr val="tx1"/>
              </a:solidFill>
              <a:latin typeface="ＭＳ Ｐゴシック" panose="020B0600070205080204" charset="-128"/>
              <a:ea typeface="ＭＳ Ｐゴシック" panose="020B0600070205080204" charset="-128"/>
            </a:endParaRPr>
          </a:p>
        </p:txBody>
      </p:sp>
      <p:sp>
        <p:nvSpPr>
          <p:cNvPr id="7" name="テキストボックス 6"/>
          <p:cNvSpPr txBox="1"/>
          <p:nvPr/>
        </p:nvSpPr>
        <p:spPr>
          <a:xfrm>
            <a:off x="149065" y="1458418"/>
            <a:ext cx="1891030" cy="274320"/>
          </a:xfrm>
          <a:prstGeom prst="rect">
            <a:avLst/>
          </a:prstGeom>
          <a:noFill/>
        </p:spPr>
        <p:txBody>
          <a:bodyPr wrap="square" rtlCol="0" anchor="t">
            <a:spAutoFit/>
          </a:bodyPr>
          <a:p>
            <a:pPr algn="l"/>
            <a:r>
              <a:rPr lang="ja-JP" altLang="zh-CN" sz="600" b="1" dirty="0">
                <a:latin typeface="ＭＳ Ｐゴシック" panose="020B0600070205080204" charset="-128"/>
                <a:ea typeface="ＭＳ Ｐゴシック" panose="020B0600070205080204" charset="-128"/>
                <a:sym typeface="+mn-ea"/>
              </a:rPr>
              <a:t>必ず印字したい文字や画像はこのラインより内側に収めてください。</a:t>
            </a:r>
            <a:endParaRPr lang="ja-JP" altLang="zh-CN" sz="600" b="1" dirty="0">
              <a:latin typeface="ＭＳ Ｐゴシック" panose="020B0600070205080204" charset="-128"/>
              <a:ea typeface="ＭＳ Ｐゴシック" panose="020B0600070205080204" charset="-128"/>
              <a:sym typeface="+mn-ea"/>
            </a:endParaRPr>
          </a:p>
        </p:txBody>
      </p:sp>
      <p:sp>
        <p:nvSpPr>
          <p:cNvPr id="8" name="テキストボックス 7"/>
          <p:cNvSpPr txBox="1"/>
          <p:nvPr/>
        </p:nvSpPr>
        <p:spPr>
          <a:xfrm>
            <a:off x="143985" y="1716863"/>
            <a:ext cx="1864995" cy="365760"/>
          </a:xfrm>
          <a:prstGeom prst="rect">
            <a:avLst/>
          </a:prstGeom>
          <a:noFill/>
        </p:spPr>
        <p:txBody>
          <a:bodyPr wrap="square" rtlCol="0" anchor="t">
            <a:spAutoFit/>
          </a:bodyPr>
          <a:p>
            <a:pPr algn="l"/>
            <a:r>
              <a:rPr lang="ja-JP" altLang="zh-CN" sz="600" b="1" dirty="0">
                <a:latin typeface="ＭＳ Ｐゴシック" panose="020B0600070205080204" charset="-128"/>
                <a:ea typeface="ＭＳ Ｐゴシック" panose="020B0600070205080204" charset="-128"/>
                <a:sym typeface="+mn-ea"/>
              </a:rPr>
              <a:t>名刺の仕上がり目安ラインです。裁断ズレが生じる可能性があるため、このラインに沿ったデザインは避けてください。</a:t>
            </a:r>
            <a:endParaRPr lang="ja-JP" altLang="zh-CN" sz="600" b="1" dirty="0">
              <a:latin typeface="ＭＳ Ｐゴシック" panose="020B0600070205080204" charset="-128"/>
              <a:ea typeface="ＭＳ Ｐゴシック" panose="020B0600070205080204" charset="-128"/>
              <a:sym typeface="+mn-e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 name="グループ化 1"/>
          <p:cNvGrpSpPr/>
          <p:nvPr/>
        </p:nvGrpSpPr>
        <p:grpSpPr>
          <a:xfrm>
            <a:off x="-160" y="-177"/>
            <a:ext cx="2051050" cy="3347720"/>
            <a:chOff x="56" y="56"/>
            <a:chExt cx="3230" cy="5272"/>
          </a:xfrm>
        </p:grpSpPr>
        <p:sp>
          <p:nvSpPr>
            <p:cNvPr id="7" name="四角形 6"/>
            <p:cNvSpPr/>
            <p:nvPr/>
          </p:nvSpPr>
          <p:spPr>
            <a:xfrm>
              <a:off x="113" y="113"/>
              <a:ext cx="3118" cy="5159"/>
            </a:xfrm>
            <a:prstGeom prst="rect">
              <a:avLst/>
            </a:prstGeom>
            <a:noFill/>
            <a:ln w="12700"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lnSpc>
                  <a:spcPct val="100000"/>
                </a:lnSpc>
              </a:pPr>
              <a:endParaRPr lang="ja-JP" altLang="en-US" sz="100" strike="noStrike" noProof="1"/>
            </a:p>
          </p:txBody>
        </p:sp>
        <p:sp>
          <p:nvSpPr>
            <p:cNvPr id="8" name="四角形 7"/>
            <p:cNvSpPr/>
            <p:nvPr/>
          </p:nvSpPr>
          <p:spPr>
            <a:xfrm>
              <a:off x="170" y="170"/>
              <a:ext cx="3005" cy="5046"/>
            </a:xfrm>
            <a:prstGeom prst="rect">
              <a:avLst/>
            </a:prstGeom>
            <a:noFill/>
            <a:ln w="12700" cmpd="sng">
              <a:solidFill>
                <a:srgbClr val="0070C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lnSpc>
                  <a:spcPct val="100000"/>
                </a:lnSpc>
              </a:pPr>
              <a:endParaRPr lang="ja-JP" altLang="en-US" sz="100" strike="noStrike" noProof="1"/>
            </a:p>
          </p:txBody>
        </p:sp>
        <p:sp>
          <p:nvSpPr>
            <p:cNvPr id="9" name="四角形 8"/>
            <p:cNvSpPr/>
            <p:nvPr/>
          </p:nvSpPr>
          <p:spPr>
            <a:xfrm>
              <a:off x="56" y="56"/>
              <a:ext cx="3231" cy="5272"/>
            </a:xfrm>
            <a:prstGeom prst="rect">
              <a:avLst/>
            </a:prstGeom>
            <a:noFill/>
            <a:ln w="12700" cmpd="sng">
              <a:solidFill>
                <a:srgbClr val="00B05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lnSpc>
                  <a:spcPct val="100000"/>
                </a:lnSpc>
              </a:pPr>
              <a:endParaRPr lang="ja-JP" altLang="en-US" sz="100" strike="noStrike" noProof="1"/>
            </a:p>
          </p:txBody>
        </p:sp>
      </p:gr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217</Words>
  <Application>WPS Presentation</Application>
  <PresentationFormat>宽屏</PresentationFormat>
  <Paragraphs>13</Paragraphs>
  <Slides>2</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vt:i4>
      </vt:variant>
    </vt:vector>
  </HeadingPairs>
  <TitlesOfParts>
    <vt:vector size="11" baseType="lpstr">
      <vt:lpstr>Arial</vt:lpstr>
      <vt:lpstr>ＭＳ Ｐゴシック</vt:lpstr>
      <vt:lpstr>Wingdings</vt:lpstr>
      <vt:lpstr>Calibri</vt:lpstr>
      <vt:lpstr>SimSun</vt:lpstr>
      <vt:lpstr>ＭＳ Ｐゴシック</vt:lpstr>
      <vt:lpstr>Microsoft YaHei</vt:lpstr>
      <vt:lpstr>Calibri Light</vt:lpstr>
      <vt:lpstr>Office テーマ</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ogoshi</dc:creator>
  <cp:lastModifiedBy>takeuchi</cp:lastModifiedBy>
  <cp:revision>9</cp:revision>
  <dcterms:created xsi:type="dcterms:W3CDTF">2019-06-17T06:24:00Z</dcterms:created>
  <dcterms:modified xsi:type="dcterms:W3CDTF">2025-09-04T11:01:07Z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1041-10.8.0.5745</vt:lpwstr>
  </property>
</Properties>
</file>