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3347720" cy="1979930"/>
  <p:notesSz cx="10234930" cy="710438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098"/>
        <p:guide pos="1345"/>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18652" y="324217"/>
            <a:ext cx="2511915" cy="689707"/>
          </a:xfrm>
        </p:spPr>
        <p:txBody>
          <a:bodyPr anchor="b"/>
          <a:lstStyle>
            <a:lvl1pPr algn="ctr">
              <a:defRPr sz="173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418652" y="1040522"/>
            <a:ext cx="2511915" cy="478301"/>
          </a:xfrm>
        </p:spPr>
        <p:txBody>
          <a:bodyPr/>
          <a:lstStyle>
            <a:lvl1pPr marL="0" indent="0" algn="ctr">
              <a:buNone/>
              <a:defRPr sz="695"/>
            </a:lvl1pPr>
            <a:lvl2pPr marL="132080" indent="0" algn="ctr">
              <a:buNone/>
              <a:defRPr sz="580"/>
            </a:lvl2pPr>
            <a:lvl3pPr marL="264160" indent="0" algn="ctr">
              <a:buNone/>
              <a:defRPr sz="520"/>
            </a:lvl3pPr>
            <a:lvl4pPr marL="396240" indent="0" algn="ctr">
              <a:buNone/>
              <a:defRPr sz="460"/>
            </a:lvl4pPr>
            <a:lvl5pPr marL="528320" indent="0" algn="ctr">
              <a:buNone/>
              <a:defRPr sz="460"/>
            </a:lvl5pPr>
            <a:lvl6pPr marL="660400" indent="0" algn="ctr">
              <a:buNone/>
              <a:defRPr sz="460"/>
            </a:lvl6pPr>
            <a:lvl7pPr marL="792480" indent="0" algn="ctr">
              <a:buNone/>
              <a:defRPr sz="460"/>
            </a:lvl7pPr>
            <a:lvl8pPr marL="924560" indent="0" algn="ctr">
              <a:buNone/>
              <a:defRPr sz="460"/>
            </a:lvl8pPr>
            <a:lvl9pPr marL="1056005" indent="0" algn="ctr">
              <a:buNone/>
              <a:defRPr sz="46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230258" y="105474"/>
            <a:ext cx="2888703" cy="167886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28515" y="493892"/>
            <a:ext cx="2888703" cy="824071"/>
          </a:xfrm>
        </p:spPr>
        <p:txBody>
          <a:bodyPr anchor="b"/>
          <a:lstStyle>
            <a:lvl1pPr>
              <a:defRPr sz="173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8515" y="1325760"/>
            <a:ext cx="2888703" cy="433360"/>
          </a:xfrm>
        </p:spPr>
        <p:txBody>
          <a:bodyPr/>
          <a:lstStyle>
            <a:lvl1pPr marL="0" indent="0">
              <a:buNone/>
              <a:defRPr sz="695">
                <a:solidFill>
                  <a:schemeClr val="tx1">
                    <a:tint val="75000"/>
                  </a:schemeClr>
                </a:solidFill>
              </a:defRPr>
            </a:lvl1pPr>
            <a:lvl2pPr marL="132080" indent="0">
              <a:buNone/>
              <a:defRPr sz="580">
                <a:solidFill>
                  <a:schemeClr val="tx1">
                    <a:tint val="75000"/>
                  </a:schemeClr>
                </a:solidFill>
              </a:defRPr>
            </a:lvl2pPr>
            <a:lvl3pPr marL="264160" indent="0">
              <a:buNone/>
              <a:defRPr sz="520">
                <a:solidFill>
                  <a:schemeClr val="tx1">
                    <a:tint val="75000"/>
                  </a:schemeClr>
                </a:solidFill>
              </a:defRPr>
            </a:lvl3pPr>
            <a:lvl4pPr marL="396240" indent="0">
              <a:buNone/>
              <a:defRPr sz="460">
                <a:solidFill>
                  <a:schemeClr val="tx1">
                    <a:tint val="75000"/>
                  </a:schemeClr>
                </a:solidFill>
              </a:defRPr>
            </a:lvl4pPr>
            <a:lvl5pPr marL="528320" indent="0">
              <a:buNone/>
              <a:defRPr sz="460">
                <a:solidFill>
                  <a:schemeClr val="tx1">
                    <a:tint val="75000"/>
                  </a:schemeClr>
                </a:solidFill>
              </a:defRPr>
            </a:lvl5pPr>
            <a:lvl6pPr marL="660400" indent="0">
              <a:buNone/>
              <a:defRPr sz="460">
                <a:solidFill>
                  <a:schemeClr val="tx1">
                    <a:tint val="75000"/>
                  </a:schemeClr>
                </a:solidFill>
              </a:defRPr>
            </a:lvl6pPr>
            <a:lvl7pPr marL="792480" indent="0">
              <a:buNone/>
              <a:defRPr sz="460">
                <a:solidFill>
                  <a:schemeClr val="tx1">
                    <a:tint val="75000"/>
                  </a:schemeClr>
                </a:solidFill>
              </a:defRPr>
            </a:lvl7pPr>
            <a:lvl8pPr marL="924560" indent="0">
              <a:buNone/>
              <a:defRPr sz="460">
                <a:solidFill>
                  <a:schemeClr val="tx1">
                    <a:tint val="75000"/>
                  </a:schemeClr>
                </a:solidFill>
              </a:defRPr>
            </a:lvl8pPr>
            <a:lvl9pPr marL="1056005" indent="0">
              <a:buNone/>
              <a:defRPr sz="46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230258" y="527369"/>
            <a:ext cx="1423418" cy="125697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695543" y="527369"/>
            <a:ext cx="1423418" cy="125697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30695" y="105474"/>
            <a:ext cx="2888703" cy="382916"/>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0695" y="485638"/>
            <a:ext cx="1416878" cy="238004"/>
          </a:xfrm>
        </p:spPr>
        <p:txBody>
          <a:bodyPr anchor="b"/>
          <a:lstStyle>
            <a:lvl1pPr marL="0" indent="0">
              <a:buNone/>
              <a:defRPr sz="695" b="1"/>
            </a:lvl1pPr>
            <a:lvl2pPr marL="132080" indent="0">
              <a:buNone/>
              <a:defRPr sz="580" b="1"/>
            </a:lvl2pPr>
            <a:lvl3pPr marL="264160" indent="0">
              <a:buNone/>
              <a:defRPr sz="520" b="1"/>
            </a:lvl3pPr>
            <a:lvl4pPr marL="396240" indent="0">
              <a:buNone/>
              <a:defRPr sz="460" b="1"/>
            </a:lvl4pPr>
            <a:lvl5pPr marL="528320" indent="0">
              <a:buNone/>
              <a:defRPr sz="460" b="1"/>
            </a:lvl5pPr>
            <a:lvl6pPr marL="660400" indent="0">
              <a:buNone/>
              <a:defRPr sz="460" b="1"/>
            </a:lvl6pPr>
            <a:lvl7pPr marL="792480" indent="0">
              <a:buNone/>
              <a:defRPr sz="460" b="1"/>
            </a:lvl7pPr>
            <a:lvl8pPr marL="924560" indent="0">
              <a:buNone/>
              <a:defRPr sz="460" b="1"/>
            </a:lvl8pPr>
            <a:lvl9pPr marL="1056005" indent="0">
              <a:buNone/>
              <a:defRPr sz="46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230695" y="723642"/>
            <a:ext cx="1416878" cy="106436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695543" y="485638"/>
            <a:ext cx="1423855" cy="238004"/>
          </a:xfrm>
        </p:spPr>
        <p:txBody>
          <a:bodyPr anchor="b"/>
          <a:lstStyle>
            <a:lvl1pPr marL="0" indent="0">
              <a:buNone/>
              <a:defRPr sz="695" b="1"/>
            </a:lvl1pPr>
            <a:lvl2pPr marL="132080" indent="0">
              <a:buNone/>
              <a:defRPr sz="580" b="1"/>
            </a:lvl2pPr>
            <a:lvl3pPr marL="264160" indent="0">
              <a:buNone/>
              <a:defRPr sz="520" b="1"/>
            </a:lvl3pPr>
            <a:lvl4pPr marL="396240" indent="0">
              <a:buNone/>
              <a:defRPr sz="460" b="1"/>
            </a:lvl4pPr>
            <a:lvl5pPr marL="528320" indent="0">
              <a:buNone/>
              <a:defRPr sz="460" b="1"/>
            </a:lvl5pPr>
            <a:lvl6pPr marL="660400" indent="0">
              <a:buNone/>
              <a:defRPr sz="460" b="1"/>
            </a:lvl6pPr>
            <a:lvl7pPr marL="792480" indent="0">
              <a:buNone/>
              <a:defRPr sz="460" b="1"/>
            </a:lvl7pPr>
            <a:lvl8pPr marL="924560" indent="0">
              <a:buNone/>
              <a:defRPr sz="460" b="1"/>
            </a:lvl8pPr>
            <a:lvl9pPr marL="1056005" indent="0">
              <a:buNone/>
              <a:defRPr sz="46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695543" y="723642"/>
            <a:ext cx="1423855" cy="1064368"/>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0695" y="132071"/>
            <a:ext cx="1080210" cy="462251"/>
          </a:xfrm>
        </p:spPr>
        <p:txBody>
          <a:bodyPr anchor="b"/>
          <a:lstStyle>
            <a:lvl1pPr>
              <a:defRPr sz="930"/>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1423855" y="285238"/>
            <a:ext cx="1695543" cy="1407845"/>
          </a:xfrm>
        </p:spPr>
        <p:txBody>
          <a:bodyPr/>
          <a:lstStyle>
            <a:lvl1pPr marL="0" indent="0">
              <a:buNone/>
              <a:defRPr sz="930"/>
            </a:lvl1pPr>
            <a:lvl2pPr marL="132080" indent="0">
              <a:buNone/>
              <a:defRPr sz="805"/>
            </a:lvl2pPr>
            <a:lvl3pPr marL="264160" indent="0">
              <a:buNone/>
              <a:defRPr sz="695"/>
            </a:lvl3pPr>
            <a:lvl4pPr marL="396240" indent="0">
              <a:buNone/>
              <a:defRPr sz="580"/>
            </a:lvl4pPr>
            <a:lvl5pPr marL="528320" indent="0">
              <a:buNone/>
              <a:defRPr sz="580"/>
            </a:lvl5pPr>
            <a:lvl6pPr marL="660400" indent="0">
              <a:buNone/>
              <a:defRPr sz="580"/>
            </a:lvl6pPr>
            <a:lvl7pPr marL="792480" indent="0">
              <a:buNone/>
              <a:defRPr sz="580"/>
            </a:lvl7pPr>
            <a:lvl8pPr marL="924560" indent="0">
              <a:buNone/>
              <a:defRPr sz="580"/>
            </a:lvl8pPr>
            <a:lvl9pPr marL="1056005" indent="0">
              <a:buNone/>
              <a:defRPr sz="58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230695" y="594322"/>
            <a:ext cx="1080210" cy="1101055"/>
          </a:xfrm>
        </p:spPr>
        <p:txBody>
          <a:bodyPr/>
          <a:lstStyle>
            <a:lvl1pPr marL="0" indent="0">
              <a:buNone/>
              <a:defRPr sz="460"/>
            </a:lvl1pPr>
            <a:lvl2pPr marL="132080" indent="0">
              <a:buNone/>
              <a:defRPr sz="405"/>
            </a:lvl2pPr>
            <a:lvl3pPr marL="264160" indent="0">
              <a:buNone/>
              <a:defRPr sz="350"/>
            </a:lvl3pPr>
            <a:lvl4pPr marL="396240" indent="0">
              <a:buNone/>
              <a:defRPr sz="290"/>
            </a:lvl4pPr>
            <a:lvl5pPr marL="528320" indent="0">
              <a:buNone/>
              <a:defRPr sz="290"/>
            </a:lvl5pPr>
            <a:lvl6pPr marL="660400" indent="0">
              <a:buNone/>
              <a:defRPr sz="290"/>
            </a:lvl6pPr>
            <a:lvl7pPr marL="792480" indent="0">
              <a:buNone/>
              <a:defRPr sz="290"/>
            </a:lvl7pPr>
            <a:lvl8pPr marL="924560" indent="0">
              <a:buNone/>
              <a:defRPr sz="290"/>
            </a:lvl8pPr>
            <a:lvl9pPr marL="1056005" indent="0">
              <a:buNone/>
              <a:defRPr sz="29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396786" y="105474"/>
            <a:ext cx="722176" cy="1678867"/>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230258" y="105474"/>
            <a:ext cx="2124663" cy="1678867"/>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230375" y="105622"/>
            <a:ext cx="2888545" cy="382782"/>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30375" y="527317"/>
            <a:ext cx="2888545" cy="1257142"/>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230375" y="1836079"/>
            <a:ext cx="753148" cy="105622"/>
          </a:xfrm>
          <a:prstGeom prst="rect">
            <a:avLst/>
          </a:prstGeom>
        </p:spPr>
        <p:txBody>
          <a:bodyPr vert="horz" lIns="91440" tIns="45720" rIns="91440" bIns="45720" rtlCol="0" anchor="ctr"/>
          <a:lstStyle>
            <a:lvl1pPr algn="l">
              <a:defRPr sz="35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1109786" y="1836079"/>
            <a:ext cx="1129722" cy="105622"/>
          </a:xfrm>
          <a:prstGeom prst="rect">
            <a:avLst/>
          </a:prstGeom>
        </p:spPr>
        <p:txBody>
          <a:bodyPr vert="horz" lIns="91440" tIns="45720" rIns="91440" bIns="45720" rtlCol="0" anchor="ctr"/>
          <a:lstStyle>
            <a:lvl1pPr algn="ctr">
              <a:defRPr sz="35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2365033" y="1836079"/>
            <a:ext cx="753887" cy="105622"/>
          </a:xfrm>
          <a:prstGeom prst="rect">
            <a:avLst/>
          </a:prstGeom>
        </p:spPr>
        <p:txBody>
          <a:bodyPr vert="horz" lIns="91440" tIns="45720" rIns="91440" bIns="45720" rtlCol="0" anchor="ctr"/>
          <a:lstStyle>
            <a:lvl1pPr algn="r">
              <a:defRPr sz="35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64160" rtl="0" eaLnBrk="1" latinLnBrk="0" hangingPunct="1">
        <a:lnSpc>
          <a:spcPct val="90000"/>
        </a:lnSpc>
        <a:spcBef>
          <a:spcPct val="0"/>
        </a:spcBef>
        <a:buNone/>
        <a:defRPr kumimoji="1" sz="1270" kern="1200">
          <a:solidFill>
            <a:schemeClr val="tx1"/>
          </a:solidFill>
          <a:latin typeface="+mj-lt"/>
          <a:ea typeface="+mj-ea"/>
          <a:cs typeface="+mj-cs"/>
        </a:defRPr>
      </a:lvl1pPr>
    </p:titleStyle>
    <p:bodyStyle>
      <a:lvl1pPr marL="66040" indent="-66040" algn="l" defTabSz="264160" rtl="0" eaLnBrk="1" latinLnBrk="0" hangingPunct="1">
        <a:lnSpc>
          <a:spcPct val="90000"/>
        </a:lnSpc>
        <a:spcBef>
          <a:spcPts val="285"/>
        </a:spcBef>
        <a:buFont typeface="Arial" panose="020B0604020202020204" pitchFamily="34" charset="0"/>
        <a:buChar char="•"/>
        <a:defRPr kumimoji="1" sz="805" kern="1200">
          <a:solidFill>
            <a:schemeClr val="tx1"/>
          </a:solidFill>
          <a:latin typeface="+mn-lt"/>
          <a:ea typeface="+mn-ea"/>
          <a:cs typeface="+mn-cs"/>
        </a:defRPr>
      </a:lvl1pPr>
      <a:lvl2pPr marL="198120" indent="-66040" algn="l" defTabSz="264160" rtl="0" eaLnBrk="1" latinLnBrk="0" hangingPunct="1">
        <a:lnSpc>
          <a:spcPct val="90000"/>
        </a:lnSpc>
        <a:spcBef>
          <a:spcPct val="29000"/>
        </a:spcBef>
        <a:buFont typeface="Arial" panose="020B0604020202020204" pitchFamily="34" charset="0"/>
        <a:buChar char="•"/>
        <a:defRPr kumimoji="1" sz="695" kern="1200">
          <a:solidFill>
            <a:schemeClr val="tx1"/>
          </a:solidFill>
          <a:latin typeface="+mn-lt"/>
          <a:ea typeface="+mn-ea"/>
          <a:cs typeface="+mn-cs"/>
        </a:defRPr>
      </a:lvl2pPr>
      <a:lvl3pPr marL="330200" indent="-66040" algn="l" defTabSz="264160" rtl="0" eaLnBrk="1" latinLnBrk="0" hangingPunct="1">
        <a:lnSpc>
          <a:spcPct val="90000"/>
        </a:lnSpc>
        <a:spcBef>
          <a:spcPct val="29000"/>
        </a:spcBef>
        <a:buFont typeface="Arial" panose="020B0604020202020204" pitchFamily="34" charset="0"/>
        <a:buChar char="•"/>
        <a:defRPr kumimoji="1" sz="580" kern="1200">
          <a:solidFill>
            <a:schemeClr val="tx1"/>
          </a:solidFill>
          <a:latin typeface="+mn-lt"/>
          <a:ea typeface="+mn-ea"/>
          <a:cs typeface="+mn-cs"/>
        </a:defRPr>
      </a:lvl3pPr>
      <a:lvl4pPr marL="462280" indent="-66040" algn="l" defTabSz="264160" rtl="0" eaLnBrk="1" latinLnBrk="0" hangingPunct="1">
        <a:lnSpc>
          <a:spcPct val="90000"/>
        </a:lnSpc>
        <a:spcBef>
          <a:spcPct val="29000"/>
        </a:spcBef>
        <a:buFont typeface="Arial" panose="020B0604020202020204" pitchFamily="34" charset="0"/>
        <a:buChar char="•"/>
        <a:defRPr kumimoji="1" sz="520" kern="1200">
          <a:solidFill>
            <a:schemeClr val="tx1"/>
          </a:solidFill>
          <a:latin typeface="+mn-lt"/>
          <a:ea typeface="+mn-ea"/>
          <a:cs typeface="+mn-cs"/>
        </a:defRPr>
      </a:lvl4pPr>
      <a:lvl5pPr marL="594360" indent="-66040" algn="l" defTabSz="264160" rtl="0" eaLnBrk="1" latinLnBrk="0" hangingPunct="1">
        <a:lnSpc>
          <a:spcPct val="90000"/>
        </a:lnSpc>
        <a:spcBef>
          <a:spcPct val="29000"/>
        </a:spcBef>
        <a:buFont typeface="Arial" panose="020B0604020202020204" pitchFamily="34" charset="0"/>
        <a:buChar char="•"/>
        <a:defRPr kumimoji="1" sz="520" kern="1200">
          <a:solidFill>
            <a:schemeClr val="tx1"/>
          </a:solidFill>
          <a:latin typeface="+mn-lt"/>
          <a:ea typeface="+mn-ea"/>
          <a:cs typeface="+mn-cs"/>
        </a:defRPr>
      </a:lvl5pPr>
      <a:lvl6pPr marL="726440" indent="-66040" algn="l" defTabSz="264160" rtl="0" eaLnBrk="1" latinLnBrk="0" hangingPunct="1">
        <a:lnSpc>
          <a:spcPct val="90000"/>
        </a:lnSpc>
        <a:spcBef>
          <a:spcPct val="29000"/>
        </a:spcBef>
        <a:buFont typeface="Arial" panose="020B0604020202020204" pitchFamily="34" charset="0"/>
        <a:buChar char="•"/>
        <a:defRPr kumimoji="1" sz="520" kern="1200">
          <a:solidFill>
            <a:schemeClr val="tx1"/>
          </a:solidFill>
          <a:latin typeface="+mn-lt"/>
          <a:ea typeface="+mn-ea"/>
          <a:cs typeface="+mn-cs"/>
        </a:defRPr>
      </a:lvl6pPr>
      <a:lvl7pPr marL="858520" indent="-66040" algn="l" defTabSz="264160" rtl="0" eaLnBrk="1" latinLnBrk="0" hangingPunct="1">
        <a:lnSpc>
          <a:spcPct val="90000"/>
        </a:lnSpc>
        <a:spcBef>
          <a:spcPct val="29000"/>
        </a:spcBef>
        <a:buFont typeface="Arial" panose="020B0604020202020204" pitchFamily="34" charset="0"/>
        <a:buChar char="•"/>
        <a:defRPr kumimoji="1" sz="520" kern="1200">
          <a:solidFill>
            <a:schemeClr val="tx1"/>
          </a:solidFill>
          <a:latin typeface="+mn-lt"/>
          <a:ea typeface="+mn-ea"/>
          <a:cs typeface="+mn-cs"/>
        </a:defRPr>
      </a:lvl7pPr>
      <a:lvl8pPr marL="990600" indent="-66040" algn="l" defTabSz="264160" rtl="0" eaLnBrk="1" latinLnBrk="0" hangingPunct="1">
        <a:lnSpc>
          <a:spcPct val="90000"/>
        </a:lnSpc>
        <a:spcBef>
          <a:spcPct val="29000"/>
        </a:spcBef>
        <a:buFont typeface="Arial" panose="020B0604020202020204" pitchFamily="34" charset="0"/>
        <a:buChar char="•"/>
        <a:defRPr kumimoji="1" sz="520" kern="1200">
          <a:solidFill>
            <a:schemeClr val="tx1"/>
          </a:solidFill>
          <a:latin typeface="+mn-lt"/>
          <a:ea typeface="+mn-ea"/>
          <a:cs typeface="+mn-cs"/>
        </a:defRPr>
      </a:lvl8pPr>
      <a:lvl9pPr marL="1122680" indent="-66040" algn="l" defTabSz="264160" rtl="0" eaLnBrk="1" latinLnBrk="0" hangingPunct="1">
        <a:lnSpc>
          <a:spcPct val="90000"/>
        </a:lnSpc>
        <a:spcBef>
          <a:spcPct val="29000"/>
        </a:spcBef>
        <a:buFont typeface="Arial" panose="020B0604020202020204" pitchFamily="34" charset="0"/>
        <a:buChar char="•"/>
        <a:defRPr kumimoji="1" sz="520" kern="1200">
          <a:solidFill>
            <a:schemeClr val="tx1"/>
          </a:solidFill>
          <a:latin typeface="+mn-lt"/>
          <a:ea typeface="+mn-ea"/>
          <a:cs typeface="+mn-cs"/>
        </a:defRPr>
      </a:lvl9pPr>
    </p:bodyStyle>
    <p:otherStyle>
      <a:defPPr>
        <a:defRPr lang="ja-JP"/>
      </a:defPPr>
      <a:lvl1pPr marL="0" algn="l" defTabSz="264160" rtl="0" eaLnBrk="1" latinLnBrk="0" hangingPunct="1">
        <a:defRPr kumimoji="1" sz="520" kern="1200">
          <a:solidFill>
            <a:schemeClr val="tx1"/>
          </a:solidFill>
          <a:latin typeface="+mn-lt"/>
          <a:ea typeface="+mn-ea"/>
          <a:cs typeface="+mn-cs"/>
        </a:defRPr>
      </a:lvl1pPr>
      <a:lvl2pPr marL="132080" algn="l" defTabSz="264160" rtl="0" eaLnBrk="1" latinLnBrk="0" hangingPunct="1">
        <a:defRPr kumimoji="1" sz="520" kern="1200">
          <a:solidFill>
            <a:schemeClr val="tx1"/>
          </a:solidFill>
          <a:latin typeface="+mn-lt"/>
          <a:ea typeface="+mn-ea"/>
          <a:cs typeface="+mn-cs"/>
        </a:defRPr>
      </a:lvl2pPr>
      <a:lvl3pPr marL="264160" algn="l" defTabSz="264160" rtl="0" eaLnBrk="1" latinLnBrk="0" hangingPunct="1">
        <a:defRPr kumimoji="1" sz="520" kern="1200">
          <a:solidFill>
            <a:schemeClr val="tx1"/>
          </a:solidFill>
          <a:latin typeface="+mn-lt"/>
          <a:ea typeface="+mn-ea"/>
          <a:cs typeface="+mn-cs"/>
        </a:defRPr>
      </a:lvl3pPr>
      <a:lvl4pPr marL="396240" algn="l" defTabSz="264160" rtl="0" eaLnBrk="1" latinLnBrk="0" hangingPunct="1">
        <a:defRPr kumimoji="1" sz="520" kern="1200">
          <a:solidFill>
            <a:schemeClr val="tx1"/>
          </a:solidFill>
          <a:latin typeface="+mn-lt"/>
          <a:ea typeface="+mn-ea"/>
          <a:cs typeface="+mn-cs"/>
        </a:defRPr>
      </a:lvl4pPr>
      <a:lvl5pPr marL="528320" algn="l" defTabSz="264160" rtl="0" eaLnBrk="1" latinLnBrk="0" hangingPunct="1">
        <a:defRPr kumimoji="1" sz="520" kern="1200">
          <a:solidFill>
            <a:schemeClr val="tx1"/>
          </a:solidFill>
          <a:latin typeface="+mn-lt"/>
          <a:ea typeface="+mn-ea"/>
          <a:cs typeface="+mn-cs"/>
        </a:defRPr>
      </a:lvl5pPr>
      <a:lvl6pPr marL="660400" algn="l" defTabSz="264160" rtl="0" eaLnBrk="1" latinLnBrk="0" hangingPunct="1">
        <a:defRPr kumimoji="1" sz="520" kern="1200">
          <a:solidFill>
            <a:schemeClr val="tx1"/>
          </a:solidFill>
          <a:latin typeface="+mn-lt"/>
          <a:ea typeface="+mn-ea"/>
          <a:cs typeface="+mn-cs"/>
        </a:defRPr>
      </a:lvl6pPr>
      <a:lvl7pPr marL="792480" algn="l" defTabSz="264160" rtl="0" eaLnBrk="1" latinLnBrk="0" hangingPunct="1">
        <a:defRPr kumimoji="1" sz="520" kern="1200">
          <a:solidFill>
            <a:schemeClr val="tx1"/>
          </a:solidFill>
          <a:latin typeface="+mn-lt"/>
          <a:ea typeface="+mn-ea"/>
          <a:cs typeface="+mn-cs"/>
        </a:defRPr>
      </a:lvl7pPr>
      <a:lvl8pPr marL="924560" algn="l" defTabSz="264160" rtl="0" eaLnBrk="1" latinLnBrk="0" hangingPunct="1">
        <a:defRPr kumimoji="1" sz="520" kern="1200">
          <a:solidFill>
            <a:schemeClr val="tx1"/>
          </a:solidFill>
          <a:latin typeface="+mn-lt"/>
          <a:ea typeface="+mn-ea"/>
          <a:cs typeface="+mn-cs"/>
        </a:defRPr>
      </a:lvl8pPr>
      <a:lvl9pPr marL="1056005" algn="l" defTabSz="264160" rtl="0" eaLnBrk="1" latinLnBrk="0" hangingPunct="1">
        <a:defRPr kumimoji="1" sz="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a:off x="228967" y="1455987"/>
            <a:ext cx="164605" cy="95921"/>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a:off x="228967" y="1267697"/>
            <a:ext cx="164605" cy="95921"/>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a:off x="228967" y="1091250"/>
            <a:ext cx="164605" cy="95921"/>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121204" y="253421"/>
            <a:ext cx="2872303" cy="606425"/>
          </a:xfrm>
          <a:prstGeom prst="rect">
            <a:avLst/>
          </a:prstGeom>
          <a:noFill/>
          <a:ln w="9525">
            <a:noFill/>
          </a:ln>
        </p:spPr>
        <p:txBody>
          <a:bodyPr wrap="square" anchor="t">
            <a:spAutoFit/>
          </a:bodyPr>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■デザイン作成について</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60"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60" b="1" dirty="0">
                <a:solidFill>
                  <a:schemeClr val="tx1"/>
                </a:solidFill>
                <a:latin typeface="ＭＳ Ｐゴシック" panose="020B0600070205080204" charset="-128"/>
                <a:ea typeface="ＭＳ Ｐゴシック" panose="020B0600070205080204" charset="-128"/>
              </a:rPr>
              <a:t>・ </a:t>
            </a:r>
            <a:r>
              <a:rPr lang="en-US" altLang="ja-JP" sz="560" b="1" dirty="0">
                <a:solidFill>
                  <a:schemeClr val="tx1"/>
                </a:solidFill>
                <a:latin typeface="ＭＳ Ｐゴシック" panose="020B0600070205080204" charset="-128"/>
                <a:ea typeface="ＭＳ Ｐゴシック" panose="020B0600070205080204" charset="-128"/>
              </a:rPr>
              <a:t>2</a:t>
            </a:r>
            <a:r>
              <a:rPr lang="ja-JP" altLang="zh-CN" sz="560"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169165" y="82303"/>
            <a:ext cx="927829" cy="172303"/>
          </a:xfrm>
          <a:prstGeom prst="rect">
            <a:avLst/>
          </a:prstGeom>
        </p:spPr>
      </p:pic>
      <p:sp>
        <p:nvSpPr>
          <p:cNvPr id="5" name="テキスト ボックス 1"/>
          <p:cNvSpPr txBox="1"/>
          <p:nvPr/>
        </p:nvSpPr>
        <p:spPr>
          <a:xfrm>
            <a:off x="121204" y="884605"/>
            <a:ext cx="2872303" cy="177165"/>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■枠線について</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341467" y="1422237"/>
            <a:ext cx="2555526" cy="177165"/>
          </a:xfrm>
          <a:prstGeom prst="rect">
            <a:avLst/>
          </a:prstGeom>
          <a:noFill/>
          <a:ln w="9525">
            <a:noFill/>
          </a:ln>
        </p:spPr>
        <p:txBody>
          <a:bodyPr wrap="square" anchor="t">
            <a:spAutoFit/>
          </a:bodyPr>
          <a:p>
            <a:r>
              <a:rPr lang="ja-JP" altLang="zh-CN" sz="560"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60"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338507" y="1055724"/>
            <a:ext cx="2210435" cy="177165"/>
          </a:xfrm>
          <a:prstGeom prst="rect">
            <a:avLst/>
          </a:prstGeom>
          <a:noFill/>
        </p:spPr>
        <p:txBody>
          <a:bodyPr wrap="none" rtlCol="0" anchor="t">
            <a:spAutoFit/>
          </a:bodyPr>
          <a:p>
            <a:pPr algn="l"/>
            <a:r>
              <a:rPr lang="ja-JP" altLang="zh-CN" sz="560"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60"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334362" y="1201974"/>
            <a:ext cx="2307590" cy="262890"/>
          </a:xfrm>
          <a:prstGeom prst="rect">
            <a:avLst/>
          </a:prstGeom>
          <a:noFill/>
        </p:spPr>
        <p:txBody>
          <a:bodyPr wrap="none" rtlCol="0" anchor="t">
            <a:spAutoFit/>
          </a:bodyPr>
          <a:p>
            <a:pPr algn="l"/>
            <a:r>
              <a:rPr lang="ja-JP" altLang="zh-CN" sz="560" b="1" dirty="0">
                <a:latin typeface="ＭＳ Ｐゴシック" panose="020B0600070205080204" charset="-128"/>
                <a:ea typeface="ＭＳ Ｐゴシック" panose="020B0600070205080204" charset="-128"/>
                <a:sym typeface="+mn-ea"/>
              </a:rPr>
              <a:t>名刺の仕上がり目安ラインです。裁断ズレが生じる可能性があるため、</a:t>
            </a:r>
            <a:endParaRPr lang="ja-JP" altLang="zh-CN" sz="560" b="1" dirty="0">
              <a:latin typeface="ＭＳ Ｐゴシック" panose="020B0600070205080204" charset="-128"/>
              <a:ea typeface="ＭＳ Ｐゴシック" panose="020B0600070205080204" charset="-128"/>
              <a:sym typeface="+mn-ea"/>
            </a:endParaRPr>
          </a:p>
          <a:p>
            <a:pPr algn="l"/>
            <a:r>
              <a:rPr lang="ja-JP" altLang="zh-CN" sz="560" b="1" dirty="0">
                <a:latin typeface="ＭＳ Ｐゴシック" panose="020B0600070205080204" charset="-128"/>
                <a:ea typeface="ＭＳ Ｐゴシック" panose="020B0600070205080204" charset="-128"/>
                <a:sym typeface="+mn-ea"/>
              </a:rPr>
              <a:t>このラインに沿ったデザインは避けてください。</a:t>
            </a:r>
            <a:endParaRPr lang="ja-JP" altLang="zh-CN" sz="560"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グループ化 3"/>
          <p:cNvGrpSpPr/>
          <p:nvPr/>
        </p:nvGrpSpPr>
        <p:grpSpPr>
          <a:xfrm>
            <a:off x="5715" y="2540"/>
            <a:ext cx="3347720" cy="1979930"/>
            <a:chOff x="9" y="4"/>
            <a:chExt cx="5272" cy="3118"/>
          </a:xfrm>
        </p:grpSpPr>
        <p:sp>
          <p:nvSpPr>
            <p:cNvPr id="7" name="四角形 6"/>
            <p:cNvSpPr/>
            <p:nvPr/>
          </p:nvSpPr>
          <p:spPr>
            <a:xfrm>
              <a:off x="122" y="118"/>
              <a:ext cx="5046" cy="2891"/>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236" y="231"/>
              <a:ext cx="4819" cy="2665"/>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9" y="4"/>
              <a:ext cx="5272" cy="3119"/>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14</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ＭＳ Ｐゴシック</vt:lpstr>
      <vt:lpstr>Wingdings</vt:lpstr>
      <vt:lpstr>Calibri</vt:lpstr>
      <vt:lpstr>SimSun</vt:lpstr>
      <vt:lpstr>ＭＳ Ｐゴシック</vt:lpstr>
      <vt:lpstr>Microsoft YaHei</vt:lpstr>
      <vt:lpstr>Arial Unicode MS</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ogoshi</cp:lastModifiedBy>
  <cp:revision>8</cp:revision>
  <dcterms:created xsi:type="dcterms:W3CDTF">2019-06-17T06:24:00Z</dcterms:created>
  <dcterms:modified xsi:type="dcterms:W3CDTF">2020-02-20T01:48:58Z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