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1979930" cy="3347720"/>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857"/>
        <p:guide pos="795"/>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47656" y="548306"/>
            <a:ext cx="1485933" cy="1166411"/>
          </a:xfrm>
        </p:spPr>
        <p:txBody>
          <a:bodyPr anchor="b"/>
          <a:lstStyle>
            <a:lvl1pPr algn="ctr">
              <a:defRPr sz="130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47656" y="1759698"/>
            <a:ext cx="1485933" cy="808887"/>
          </a:xfrm>
        </p:spPr>
        <p:txBody>
          <a:bodyPr/>
          <a:lstStyle>
            <a:lvl1pPr marL="0" indent="0" algn="ctr">
              <a:buNone/>
              <a:defRPr sz="520"/>
            </a:lvl1pPr>
            <a:lvl2pPr marL="99060" indent="0" algn="ctr">
              <a:buNone/>
              <a:defRPr sz="435"/>
            </a:lvl2pPr>
            <a:lvl3pPr marL="198120" indent="0" algn="ctr">
              <a:buNone/>
              <a:defRPr sz="390"/>
            </a:lvl3pPr>
            <a:lvl4pPr marL="297180" indent="0" algn="ctr">
              <a:buNone/>
              <a:defRPr sz="345"/>
            </a:lvl4pPr>
            <a:lvl5pPr marL="396240" indent="0" algn="ctr">
              <a:buNone/>
              <a:defRPr sz="345"/>
            </a:lvl5pPr>
            <a:lvl6pPr marL="495300" indent="0" algn="ctr">
              <a:buNone/>
              <a:defRPr sz="345"/>
            </a:lvl6pPr>
            <a:lvl7pPr marL="594360" indent="0" algn="ctr">
              <a:buNone/>
              <a:defRPr sz="345"/>
            </a:lvl7pPr>
            <a:lvl8pPr marL="693420" indent="0" algn="ctr">
              <a:buNone/>
              <a:defRPr sz="345"/>
            </a:lvl8pPr>
            <a:lvl9pPr marL="792480" indent="0" algn="ctr">
              <a:buNone/>
              <a:defRPr sz="345"/>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36210" y="178374"/>
            <a:ext cx="1708823" cy="283924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5179" y="835256"/>
            <a:ext cx="1708823" cy="1393643"/>
          </a:xfrm>
        </p:spPr>
        <p:txBody>
          <a:bodyPr anchor="b"/>
          <a:lstStyle>
            <a:lvl1pPr>
              <a:defRPr sz="130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5179" y="2242084"/>
            <a:ext cx="1708823" cy="732884"/>
          </a:xfrm>
        </p:spPr>
        <p:txBody>
          <a:bodyPr/>
          <a:lstStyle>
            <a:lvl1pPr marL="0" indent="0">
              <a:buNone/>
              <a:defRPr sz="520">
                <a:solidFill>
                  <a:schemeClr val="tx1">
                    <a:tint val="75000"/>
                  </a:schemeClr>
                </a:solidFill>
              </a:defRPr>
            </a:lvl1pPr>
            <a:lvl2pPr marL="99060" indent="0">
              <a:buNone/>
              <a:defRPr sz="435">
                <a:solidFill>
                  <a:schemeClr val="tx1">
                    <a:tint val="75000"/>
                  </a:schemeClr>
                </a:solidFill>
              </a:defRPr>
            </a:lvl2pPr>
            <a:lvl3pPr marL="198120" indent="0">
              <a:buNone/>
              <a:defRPr sz="390">
                <a:solidFill>
                  <a:schemeClr val="tx1">
                    <a:tint val="75000"/>
                  </a:schemeClr>
                </a:solidFill>
              </a:defRPr>
            </a:lvl3pPr>
            <a:lvl4pPr marL="297180" indent="0">
              <a:buNone/>
              <a:defRPr sz="345">
                <a:solidFill>
                  <a:schemeClr val="tx1">
                    <a:tint val="75000"/>
                  </a:schemeClr>
                </a:solidFill>
              </a:defRPr>
            </a:lvl4pPr>
            <a:lvl5pPr marL="396240" indent="0">
              <a:buNone/>
              <a:defRPr sz="345">
                <a:solidFill>
                  <a:schemeClr val="tx1">
                    <a:tint val="75000"/>
                  </a:schemeClr>
                </a:solidFill>
              </a:defRPr>
            </a:lvl5pPr>
            <a:lvl6pPr marL="495300" indent="0">
              <a:buNone/>
              <a:defRPr sz="345">
                <a:solidFill>
                  <a:schemeClr val="tx1">
                    <a:tint val="75000"/>
                  </a:schemeClr>
                </a:solidFill>
              </a:defRPr>
            </a:lvl6pPr>
            <a:lvl7pPr marL="594360" indent="0">
              <a:buNone/>
              <a:defRPr sz="345">
                <a:solidFill>
                  <a:schemeClr val="tx1">
                    <a:tint val="75000"/>
                  </a:schemeClr>
                </a:solidFill>
              </a:defRPr>
            </a:lvl7pPr>
            <a:lvl8pPr marL="693420" indent="0">
              <a:buNone/>
              <a:defRPr sz="345">
                <a:solidFill>
                  <a:schemeClr val="tx1">
                    <a:tint val="75000"/>
                  </a:schemeClr>
                </a:solidFill>
              </a:defRPr>
            </a:lvl8pPr>
            <a:lvl9pPr marL="792480" indent="0">
              <a:buNone/>
              <a:defRPr sz="345">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36210" y="891870"/>
            <a:ext cx="842029" cy="212575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003005" y="891870"/>
            <a:ext cx="842029" cy="212575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36469" y="178374"/>
            <a:ext cx="1708823" cy="647575"/>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6469" y="821297"/>
            <a:ext cx="838159" cy="402505"/>
          </a:xfrm>
        </p:spPr>
        <p:txBody>
          <a:bodyPr anchor="b"/>
          <a:lstStyle>
            <a:lvl1pPr marL="0" indent="0">
              <a:buNone/>
              <a:defRPr sz="520" b="1"/>
            </a:lvl1pPr>
            <a:lvl2pPr marL="99060" indent="0">
              <a:buNone/>
              <a:defRPr sz="435" b="1"/>
            </a:lvl2pPr>
            <a:lvl3pPr marL="198120" indent="0">
              <a:buNone/>
              <a:defRPr sz="390" b="1"/>
            </a:lvl3pPr>
            <a:lvl4pPr marL="297180" indent="0">
              <a:buNone/>
              <a:defRPr sz="345" b="1"/>
            </a:lvl4pPr>
            <a:lvl5pPr marL="396240" indent="0">
              <a:buNone/>
              <a:defRPr sz="345" b="1"/>
            </a:lvl5pPr>
            <a:lvl6pPr marL="495300" indent="0">
              <a:buNone/>
              <a:defRPr sz="345" b="1"/>
            </a:lvl6pPr>
            <a:lvl7pPr marL="594360" indent="0">
              <a:buNone/>
              <a:defRPr sz="345" b="1"/>
            </a:lvl7pPr>
            <a:lvl8pPr marL="693420" indent="0">
              <a:buNone/>
              <a:defRPr sz="345" b="1"/>
            </a:lvl8pPr>
            <a:lvl9pPr marL="792480" indent="0">
              <a:buNone/>
              <a:defRPr sz="3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36469" y="1223801"/>
            <a:ext cx="838159" cy="180002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003005" y="821297"/>
            <a:ext cx="842287" cy="402505"/>
          </a:xfrm>
        </p:spPr>
        <p:txBody>
          <a:bodyPr anchor="b"/>
          <a:lstStyle>
            <a:lvl1pPr marL="0" indent="0">
              <a:buNone/>
              <a:defRPr sz="520" b="1"/>
            </a:lvl1pPr>
            <a:lvl2pPr marL="99060" indent="0">
              <a:buNone/>
              <a:defRPr sz="435" b="1"/>
            </a:lvl2pPr>
            <a:lvl3pPr marL="198120" indent="0">
              <a:buNone/>
              <a:defRPr sz="390" b="1"/>
            </a:lvl3pPr>
            <a:lvl4pPr marL="297180" indent="0">
              <a:buNone/>
              <a:defRPr sz="345" b="1"/>
            </a:lvl4pPr>
            <a:lvl5pPr marL="396240" indent="0">
              <a:buNone/>
              <a:defRPr sz="345" b="1"/>
            </a:lvl5pPr>
            <a:lvl6pPr marL="495300" indent="0">
              <a:buNone/>
              <a:defRPr sz="345" b="1"/>
            </a:lvl6pPr>
            <a:lvl7pPr marL="594360" indent="0">
              <a:buNone/>
              <a:defRPr sz="345" b="1"/>
            </a:lvl7pPr>
            <a:lvl8pPr marL="693420" indent="0">
              <a:buNone/>
              <a:defRPr sz="345" b="1"/>
            </a:lvl8pPr>
            <a:lvl9pPr marL="792480" indent="0">
              <a:buNone/>
              <a:defRPr sz="3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003005" y="1223801"/>
            <a:ext cx="842287" cy="1800026"/>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6469" y="223355"/>
            <a:ext cx="639003" cy="781743"/>
          </a:xfrm>
        </p:spPr>
        <p:txBody>
          <a:bodyPr anchor="b"/>
          <a:lstStyle>
            <a:lvl1pPr>
              <a:defRPr sz="69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842287" y="482386"/>
            <a:ext cx="1003005" cy="2380904"/>
          </a:xfrm>
        </p:spPr>
        <p:txBody>
          <a:bodyPr/>
          <a:lstStyle>
            <a:lvl1pPr marL="0" indent="0">
              <a:buNone/>
              <a:defRPr sz="695"/>
            </a:lvl1pPr>
            <a:lvl2pPr marL="99060" indent="0">
              <a:buNone/>
              <a:defRPr sz="605"/>
            </a:lvl2pPr>
            <a:lvl3pPr marL="198120" indent="0">
              <a:buNone/>
              <a:defRPr sz="520"/>
            </a:lvl3pPr>
            <a:lvl4pPr marL="297180" indent="0">
              <a:buNone/>
              <a:defRPr sz="435"/>
            </a:lvl4pPr>
            <a:lvl5pPr marL="396240" indent="0">
              <a:buNone/>
              <a:defRPr sz="435"/>
            </a:lvl5pPr>
            <a:lvl6pPr marL="495300" indent="0">
              <a:buNone/>
              <a:defRPr sz="435"/>
            </a:lvl6pPr>
            <a:lvl7pPr marL="594360" indent="0">
              <a:buNone/>
              <a:defRPr sz="435"/>
            </a:lvl7pPr>
            <a:lvl8pPr marL="693420" indent="0">
              <a:buNone/>
              <a:defRPr sz="435"/>
            </a:lvl8pPr>
            <a:lvl9pPr marL="792480" indent="0">
              <a:buNone/>
              <a:defRPr sz="435"/>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36469" y="1005099"/>
            <a:ext cx="639003" cy="1862070"/>
          </a:xfrm>
        </p:spPr>
        <p:txBody>
          <a:bodyPr/>
          <a:lstStyle>
            <a:lvl1pPr marL="0" indent="0">
              <a:buNone/>
              <a:defRPr sz="345"/>
            </a:lvl1pPr>
            <a:lvl2pPr marL="99060" indent="0">
              <a:buNone/>
              <a:defRPr sz="305"/>
            </a:lvl2pPr>
            <a:lvl3pPr marL="198120" indent="0">
              <a:buNone/>
              <a:defRPr sz="260"/>
            </a:lvl3pPr>
            <a:lvl4pPr marL="297180" indent="0">
              <a:buNone/>
              <a:defRPr sz="220"/>
            </a:lvl4pPr>
            <a:lvl5pPr marL="396240" indent="0">
              <a:buNone/>
              <a:defRPr sz="220"/>
            </a:lvl5pPr>
            <a:lvl6pPr marL="495300" indent="0">
              <a:buNone/>
              <a:defRPr sz="220"/>
            </a:lvl6pPr>
            <a:lvl7pPr marL="594360" indent="0">
              <a:buNone/>
              <a:defRPr sz="220"/>
            </a:lvl7pPr>
            <a:lvl8pPr marL="693420" indent="0">
              <a:buNone/>
              <a:defRPr sz="220"/>
            </a:lvl8pPr>
            <a:lvl9pPr marL="792480" indent="0">
              <a:buNone/>
              <a:defRPr sz="22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417828" y="178374"/>
            <a:ext cx="427206" cy="2839248"/>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36210" y="178374"/>
            <a:ext cx="1256852" cy="2839248"/>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36279" y="178625"/>
            <a:ext cx="1708730" cy="647348"/>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6279" y="891782"/>
            <a:ext cx="1708730" cy="2126040"/>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36279" y="3105120"/>
            <a:ext cx="445528" cy="178625"/>
          </a:xfrm>
          <a:prstGeom prst="rect">
            <a:avLst/>
          </a:prstGeom>
        </p:spPr>
        <p:txBody>
          <a:bodyPr vert="horz" lIns="91440" tIns="45720" rIns="91440" bIns="45720" rtlCol="0" anchor="ctr"/>
          <a:lstStyle>
            <a:lvl1pPr algn="l">
              <a:defRPr sz="26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656498" y="3105120"/>
            <a:ext cx="668292" cy="178625"/>
          </a:xfrm>
          <a:prstGeom prst="rect">
            <a:avLst/>
          </a:prstGeom>
        </p:spPr>
        <p:txBody>
          <a:bodyPr vert="horz" lIns="91440" tIns="45720" rIns="91440" bIns="45720" rtlCol="0" anchor="ctr"/>
          <a:lstStyle>
            <a:lvl1pPr algn="ctr">
              <a:defRPr sz="26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399044" y="3105120"/>
            <a:ext cx="445964" cy="178625"/>
          </a:xfrm>
          <a:prstGeom prst="rect">
            <a:avLst/>
          </a:prstGeom>
        </p:spPr>
        <p:txBody>
          <a:bodyPr vert="horz" lIns="91440" tIns="45720" rIns="91440" bIns="45720" rtlCol="0" anchor="ctr"/>
          <a:lstStyle>
            <a:lvl1pPr algn="r">
              <a:defRPr sz="26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198120" rtl="0" eaLnBrk="1" latinLnBrk="0" hangingPunct="1">
        <a:lnSpc>
          <a:spcPct val="90000"/>
        </a:lnSpc>
        <a:spcBef>
          <a:spcPct val="0"/>
        </a:spcBef>
        <a:buNone/>
        <a:defRPr kumimoji="1" sz="950" kern="1200">
          <a:solidFill>
            <a:schemeClr val="tx1"/>
          </a:solidFill>
          <a:latin typeface="+mj-lt"/>
          <a:ea typeface="+mj-ea"/>
          <a:cs typeface="+mj-cs"/>
        </a:defRPr>
      </a:lvl1pPr>
    </p:titleStyle>
    <p:bodyStyle>
      <a:lvl1pPr marL="49530" indent="-49530" algn="l" defTabSz="198120" rtl="0" eaLnBrk="1" latinLnBrk="0" hangingPunct="1">
        <a:lnSpc>
          <a:spcPct val="90000"/>
        </a:lnSpc>
        <a:spcBef>
          <a:spcPct val="43000"/>
        </a:spcBef>
        <a:buFont typeface="Arial" panose="020B0604020202020204" pitchFamily="34" charset="0"/>
        <a:buChar char="•"/>
        <a:defRPr kumimoji="1" sz="605" kern="1200">
          <a:solidFill>
            <a:schemeClr val="tx1"/>
          </a:solidFill>
          <a:latin typeface="+mn-lt"/>
          <a:ea typeface="+mn-ea"/>
          <a:cs typeface="+mn-cs"/>
        </a:defRPr>
      </a:lvl1pPr>
      <a:lvl2pPr marL="148590" indent="-49530" algn="l" defTabSz="198120" rtl="0" eaLnBrk="1" latinLnBrk="0" hangingPunct="1">
        <a:lnSpc>
          <a:spcPct val="90000"/>
        </a:lnSpc>
        <a:spcBef>
          <a:spcPts val="105"/>
        </a:spcBef>
        <a:buFont typeface="Arial" panose="020B0604020202020204" pitchFamily="34" charset="0"/>
        <a:buChar char="•"/>
        <a:defRPr kumimoji="1" sz="520" kern="1200">
          <a:solidFill>
            <a:schemeClr val="tx1"/>
          </a:solidFill>
          <a:latin typeface="+mn-lt"/>
          <a:ea typeface="+mn-ea"/>
          <a:cs typeface="+mn-cs"/>
        </a:defRPr>
      </a:lvl2pPr>
      <a:lvl3pPr marL="248285" indent="-49530" algn="l" defTabSz="198120" rtl="0" eaLnBrk="1" latinLnBrk="0" hangingPunct="1">
        <a:lnSpc>
          <a:spcPct val="90000"/>
        </a:lnSpc>
        <a:spcBef>
          <a:spcPts val="105"/>
        </a:spcBef>
        <a:buFont typeface="Arial" panose="020B0604020202020204" pitchFamily="34" charset="0"/>
        <a:buChar char="•"/>
        <a:defRPr kumimoji="1" sz="435" kern="1200">
          <a:solidFill>
            <a:schemeClr val="tx1"/>
          </a:solidFill>
          <a:latin typeface="+mn-lt"/>
          <a:ea typeface="+mn-ea"/>
          <a:cs typeface="+mn-cs"/>
        </a:defRPr>
      </a:lvl3pPr>
      <a:lvl4pPr marL="346710"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4pPr>
      <a:lvl5pPr marL="445770"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5pPr>
      <a:lvl6pPr marL="544830"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6pPr>
      <a:lvl7pPr marL="644525"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7pPr>
      <a:lvl8pPr marL="742950"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8pPr>
      <a:lvl9pPr marL="842010" indent="-49530" algn="l" defTabSz="198120" rtl="0" eaLnBrk="1" latinLnBrk="0" hangingPunct="1">
        <a:lnSpc>
          <a:spcPct val="90000"/>
        </a:lnSpc>
        <a:spcBef>
          <a:spcPts val="105"/>
        </a:spcBef>
        <a:buFont typeface="Arial" panose="020B0604020202020204" pitchFamily="34" charset="0"/>
        <a:buChar char="•"/>
        <a:defRPr kumimoji="1" sz="390" kern="1200">
          <a:solidFill>
            <a:schemeClr val="tx1"/>
          </a:solidFill>
          <a:latin typeface="+mn-lt"/>
          <a:ea typeface="+mn-ea"/>
          <a:cs typeface="+mn-cs"/>
        </a:defRPr>
      </a:lvl9pPr>
    </p:bodyStyle>
    <p:otherStyle>
      <a:defPPr>
        <a:defRPr lang="ja-JP"/>
      </a:defPPr>
      <a:lvl1pPr marL="0" algn="l" defTabSz="198120" rtl="0" eaLnBrk="1" latinLnBrk="0" hangingPunct="1">
        <a:defRPr kumimoji="1" sz="390" kern="1200">
          <a:solidFill>
            <a:schemeClr val="tx1"/>
          </a:solidFill>
          <a:latin typeface="+mn-lt"/>
          <a:ea typeface="+mn-ea"/>
          <a:cs typeface="+mn-cs"/>
        </a:defRPr>
      </a:lvl1pPr>
      <a:lvl2pPr marL="99060" algn="l" defTabSz="198120" rtl="0" eaLnBrk="1" latinLnBrk="0" hangingPunct="1">
        <a:defRPr kumimoji="1" sz="390" kern="1200">
          <a:solidFill>
            <a:schemeClr val="tx1"/>
          </a:solidFill>
          <a:latin typeface="+mn-lt"/>
          <a:ea typeface="+mn-ea"/>
          <a:cs typeface="+mn-cs"/>
        </a:defRPr>
      </a:lvl2pPr>
      <a:lvl3pPr marL="198120" algn="l" defTabSz="198120" rtl="0" eaLnBrk="1" latinLnBrk="0" hangingPunct="1">
        <a:defRPr kumimoji="1" sz="390" kern="1200">
          <a:solidFill>
            <a:schemeClr val="tx1"/>
          </a:solidFill>
          <a:latin typeface="+mn-lt"/>
          <a:ea typeface="+mn-ea"/>
          <a:cs typeface="+mn-cs"/>
        </a:defRPr>
      </a:lvl3pPr>
      <a:lvl4pPr marL="297180" algn="l" defTabSz="198120" rtl="0" eaLnBrk="1" latinLnBrk="0" hangingPunct="1">
        <a:defRPr kumimoji="1" sz="390" kern="1200">
          <a:solidFill>
            <a:schemeClr val="tx1"/>
          </a:solidFill>
          <a:latin typeface="+mn-lt"/>
          <a:ea typeface="+mn-ea"/>
          <a:cs typeface="+mn-cs"/>
        </a:defRPr>
      </a:lvl4pPr>
      <a:lvl5pPr marL="396240" algn="l" defTabSz="198120" rtl="0" eaLnBrk="1" latinLnBrk="0" hangingPunct="1">
        <a:defRPr kumimoji="1" sz="390" kern="1200">
          <a:solidFill>
            <a:schemeClr val="tx1"/>
          </a:solidFill>
          <a:latin typeface="+mn-lt"/>
          <a:ea typeface="+mn-ea"/>
          <a:cs typeface="+mn-cs"/>
        </a:defRPr>
      </a:lvl5pPr>
      <a:lvl6pPr marL="495300" algn="l" defTabSz="198120" rtl="0" eaLnBrk="1" latinLnBrk="0" hangingPunct="1">
        <a:defRPr kumimoji="1" sz="390" kern="1200">
          <a:solidFill>
            <a:schemeClr val="tx1"/>
          </a:solidFill>
          <a:latin typeface="+mn-lt"/>
          <a:ea typeface="+mn-ea"/>
          <a:cs typeface="+mn-cs"/>
        </a:defRPr>
      </a:lvl6pPr>
      <a:lvl7pPr marL="594360" algn="l" defTabSz="198120" rtl="0" eaLnBrk="1" latinLnBrk="0" hangingPunct="1">
        <a:defRPr kumimoji="1" sz="390" kern="1200">
          <a:solidFill>
            <a:schemeClr val="tx1"/>
          </a:solidFill>
          <a:latin typeface="+mn-lt"/>
          <a:ea typeface="+mn-ea"/>
          <a:cs typeface="+mn-cs"/>
        </a:defRPr>
      </a:lvl7pPr>
      <a:lvl8pPr marL="693420" algn="l" defTabSz="198120" rtl="0" eaLnBrk="1" latinLnBrk="0" hangingPunct="1">
        <a:defRPr kumimoji="1" sz="390" kern="1200">
          <a:solidFill>
            <a:schemeClr val="tx1"/>
          </a:solidFill>
          <a:latin typeface="+mn-lt"/>
          <a:ea typeface="+mn-ea"/>
          <a:cs typeface="+mn-cs"/>
        </a:defRPr>
      </a:lvl8pPr>
      <a:lvl9pPr marL="792480" algn="l" defTabSz="198120" rtl="0" eaLnBrk="1" latinLnBrk="0" hangingPunct="1">
        <a:defRPr kumimoji="1" sz="3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61579" y="2089954"/>
            <a:ext cx="184145" cy="10776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61579" y="1817586"/>
            <a:ext cx="184145" cy="10776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61579" y="1545217"/>
            <a:ext cx="184145" cy="107763"/>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50613" y="433957"/>
            <a:ext cx="1784125" cy="735330"/>
          </a:xfrm>
          <a:prstGeom prst="rect">
            <a:avLst/>
          </a:prstGeom>
          <a:noFill/>
          <a:ln w="9525">
            <a:noFill/>
          </a:ln>
        </p:spPr>
        <p:txBody>
          <a:bodyPr wrap="square" anchor="t">
            <a:spAutoFit/>
          </a:bodyPr>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■デザイン作成について</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92961" y="163244"/>
            <a:ext cx="1123224" cy="209013"/>
          </a:xfrm>
          <a:prstGeom prst="rect">
            <a:avLst/>
          </a:prstGeom>
        </p:spPr>
      </p:pic>
      <p:sp>
        <p:nvSpPr>
          <p:cNvPr id="5" name="テキスト ボックス 1"/>
          <p:cNvSpPr txBox="1"/>
          <p:nvPr/>
        </p:nvSpPr>
        <p:spPr>
          <a:xfrm>
            <a:off x="25745" y="1283122"/>
            <a:ext cx="1784125" cy="177165"/>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■枠線について</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62561" y="2022662"/>
            <a:ext cx="1587361" cy="262890"/>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72303" y="1472980"/>
            <a:ext cx="1763290" cy="262890"/>
          </a:xfrm>
          <a:prstGeom prst="rect">
            <a:avLst/>
          </a:prstGeom>
          <a:noFill/>
        </p:spPr>
        <p:txBody>
          <a:bodyPr wrap="square" rtlCol="0" anchor="t">
            <a:spAutoFit/>
          </a:bodyPr>
          <a:p>
            <a:pPr algn="l"/>
            <a:r>
              <a:rPr lang="ja-JP" altLang="zh-CN" sz="56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6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67566" y="1713967"/>
            <a:ext cx="1739013" cy="348615"/>
          </a:xfrm>
          <a:prstGeom prst="rect">
            <a:avLst/>
          </a:prstGeom>
          <a:noFill/>
        </p:spPr>
        <p:txBody>
          <a:bodyPr wrap="square" rtlCol="0" anchor="t">
            <a:spAutoFit/>
          </a:bodyPr>
          <a:p>
            <a:pPr algn="l"/>
            <a:r>
              <a:rPr lang="ja-JP" altLang="zh-CN" sz="560"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56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グループ化 1"/>
          <p:cNvGrpSpPr/>
          <p:nvPr/>
        </p:nvGrpSpPr>
        <p:grpSpPr>
          <a:xfrm>
            <a:off x="-5080" y="3175"/>
            <a:ext cx="1981200" cy="3347720"/>
            <a:chOff x="-16" y="125"/>
            <a:chExt cx="3120" cy="5272"/>
          </a:xfrm>
        </p:grpSpPr>
        <p:sp>
          <p:nvSpPr>
            <p:cNvPr id="7" name="四角形 6"/>
            <p:cNvSpPr/>
            <p:nvPr/>
          </p:nvSpPr>
          <p:spPr>
            <a:xfrm>
              <a:off x="99" y="230"/>
              <a:ext cx="2891" cy="5046"/>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212" y="337"/>
              <a:ext cx="2664" cy="4819"/>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16" y="125"/>
              <a:ext cx="3120" cy="5272"/>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9</cp:revision>
  <dcterms:created xsi:type="dcterms:W3CDTF">2019-06-17T06:24:00Z</dcterms:created>
  <dcterms:modified xsi:type="dcterms:W3CDTF">2020-02-20T01:51:57Z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