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275965" cy="1907540"/>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058"/>
        <p:guide pos="131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09683" y="312438"/>
            <a:ext cx="2458101" cy="664650"/>
          </a:xfrm>
        </p:spPr>
        <p:txBody>
          <a:bodyPr anchor="b"/>
          <a:lstStyle>
            <a:lvl1pPr algn="ctr">
              <a:defRPr sz="167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409683" y="1002720"/>
            <a:ext cx="2458101" cy="460925"/>
          </a:xfrm>
        </p:spPr>
        <p:txBody>
          <a:bodyPr/>
          <a:lstStyle>
            <a:lvl1pPr marL="0" indent="0" algn="ctr">
              <a:buNone/>
              <a:defRPr sz="670"/>
            </a:lvl1pPr>
            <a:lvl2pPr marL="127000" indent="0" algn="ctr">
              <a:buNone/>
              <a:defRPr sz="560"/>
            </a:lvl2pPr>
            <a:lvl3pPr marL="254635" indent="0" algn="ctr">
              <a:buNone/>
              <a:defRPr sz="500"/>
            </a:lvl3pPr>
            <a:lvl4pPr marL="381635" indent="0" algn="ctr">
              <a:buNone/>
              <a:defRPr sz="445"/>
            </a:lvl4pPr>
            <a:lvl5pPr marL="509270" indent="0" algn="ctr">
              <a:buNone/>
              <a:defRPr sz="445"/>
            </a:lvl5pPr>
            <a:lvl6pPr marL="636270" indent="0" algn="ctr">
              <a:buNone/>
              <a:defRPr sz="445"/>
            </a:lvl6pPr>
            <a:lvl7pPr marL="763905" indent="0" algn="ctr">
              <a:buNone/>
              <a:defRPr sz="445"/>
            </a:lvl7pPr>
            <a:lvl8pPr marL="890905" indent="0" algn="ctr">
              <a:buNone/>
              <a:defRPr sz="445"/>
            </a:lvl8pPr>
            <a:lvl9pPr marL="1017905" indent="0" algn="ctr">
              <a:buNone/>
              <a:defRPr sz="445"/>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25325" y="101642"/>
            <a:ext cx="2826817" cy="1617875"/>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23619" y="475949"/>
            <a:ext cx="2826817" cy="794133"/>
          </a:xfrm>
        </p:spPr>
        <p:txBody>
          <a:bodyPr anchor="b"/>
          <a:lstStyle>
            <a:lvl1pPr>
              <a:defRPr sz="167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3619" y="1277596"/>
            <a:ext cx="2826817" cy="417616"/>
          </a:xfrm>
        </p:spPr>
        <p:txBody>
          <a:bodyPr/>
          <a:lstStyle>
            <a:lvl1pPr marL="0" indent="0">
              <a:buNone/>
              <a:defRPr sz="670">
                <a:solidFill>
                  <a:schemeClr val="tx1">
                    <a:tint val="75000"/>
                  </a:schemeClr>
                </a:solidFill>
              </a:defRPr>
            </a:lvl1pPr>
            <a:lvl2pPr marL="127000" indent="0">
              <a:buNone/>
              <a:defRPr sz="560">
                <a:solidFill>
                  <a:schemeClr val="tx1">
                    <a:tint val="75000"/>
                  </a:schemeClr>
                </a:solidFill>
              </a:defRPr>
            </a:lvl2pPr>
            <a:lvl3pPr marL="254635" indent="0">
              <a:buNone/>
              <a:defRPr sz="500">
                <a:solidFill>
                  <a:schemeClr val="tx1">
                    <a:tint val="75000"/>
                  </a:schemeClr>
                </a:solidFill>
              </a:defRPr>
            </a:lvl3pPr>
            <a:lvl4pPr marL="381635" indent="0">
              <a:buNone/>
              <a:defRPr sz="445">
                <a:solidFill>
                  <a:schemeClr val="tx1">
                    <a:tint val="75000"/>
                  </a:schemeClr>
                </a:solidFill>
              </a:defRPr>
            </a:lvl4pPr>
            <a:lvl5pPr marL="509270" indent="0">
              <a:buNone/>
              <a:defRPr sz="445">
                <a:solidFill>
                  <a:schemeClr val="tx1">
                    <a:tint val="75000"/>
                  </a:schemeClr>
                </a:solidFill>
              </a:defRPr>
            </a:lvl5pPr>
            <a:lvl6pPr marL="636270" indent="0">
              <a:buNone/>
              <a:defRPr sz="445">
                <a:solidFill>
                  <a:schemeClr val="tx1">
                    <a:tint val="75000"/>
                  </a:schemeClr>
                </a:solidFill>
              </a:defRPr>
            </a:lvl6pPr>
            <a:lvl7pPr marL="763905" indent="0">
              <a:buNone/>
              <a:defRPr sz="445">
                <a:solidFill>
                  <a:schemeClr val="tx1">
                    <a:tint val="75000"/>
                  </a:schemeClr>
                </a:solidFill>
              </a:defRPr>
            </a:lvl7pPr>
            <a:lvl8pPr marL="890905" indent="0">
              <a:buNone/>
              <a:defRPr sz="445">
                <a:solidFill>
                  <a:schemeClr val="tx1">
                    <a:tint val="75000"/>
                  </a:schemeClr>
                </a:solidFill>
              </a:defRPr>
            </a:lvl8pPr>
            <a:lvl9pPr marL="1017905" indent="0">
              <a:buNone/>
              <a:defRPr sz="445">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25325" y="508210"/>
            <a:ext cx="1392924" cy="121130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659219" y="508210"/>
            <a:ext cx="1392924" cy="121130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25753" y="101642"/>
            <a:ext cx="2826817" cy="369005"/>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5753" y="467995"/>
            <a:ext cx="1386524" cy="229357"/>
          </a:xfrm>
        </p:spPr>
        <p:txBody>
          <a:bodyPr anchor="b"/>
          <a:lstStyle>
            <a:lvl1pPr marL="0" indent="0">
              <a:buNone/>
              <a:defRPr sz="670" b="1"/>
            </a:lvl1pPr>
            <a:lvl2pPr marL="127000" indent="0">
              <a:buNone/>
              <a:defRPr sz="560" b="1"/>
            </a:lvl2pPr>
            <a:lvl3pPr marL="254635" indent="0">
              <a:buNone/>
              <a:defRPr sz="500" b="1"/>
            </a:lvl3pPr>
            <a:lvl4pPr marL="381635" indent="0">
              <a:buNone/>
              <a:defRPr sz="445" b="1"/>
            </a:lvl4pPr>
            <a:lvl5pPr marL="509270" indent="0">
              <a:buNone/>
              <a:defRPr sz="445" b="1"/>
            </a:lvl5pPr>
            <a:lvl6pPr marL="636270" indent="0">
              <a:buNone/>
              <a:defRPr sz="445" b="1"/>
            </a:lvl6pPr>
            <a:lvl7pPr marL="763905" indent="0">
              <a:buNone/>
              <a:defRPr sz="445" b="1"/>
            </a:lvl7pPr>
            <a:lvl8pPr marL="890905" indent="0">
              <a:buNone/>
              <a:defRPr sz="445" b="1"/>
            </a:lvl8pPr>
            <a:lvl9pPr marL="1017905" indent="0">
              <a:buNone/>
              <a:defRPr sz="4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25753" y="697352"/>
            <a:ext cx="1386524" cy="102570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659219" y="467995"/>
            <a:ext cx="1393351" cy="229357"/>
          </a:xfrm>
        </p:spPr>
        <p:txBody>
          <a:bodyPr anchor="b"/>
          <a:lstStyle>
            <a:lvl1pPr marL="0" indent="0">
              <a:buNone/>
              <a:defRPr sz="670" b="1"/>
            </a:lvl1pPr>
            <a:lvl2pPr marL="127000" indent="0">
              <a:buNone/>
              <a:defRPr sz="560" b="1"/>
            </a:lvl2pPr>
            <a:lvl3pPr marL="254635" indent="0">
              <a:buNone/>
              <a:defRPr sz="500" b="1"/>
            </a:lvl3pPr>
            <a:lvl4pPr marL="381635" indent="0">
              <a:buNone/>
              <a:defRPr sz="445" b="1"/>
            </a:lvl4pPr>
            <a:lvl5pPr marL="509270" indent="0">
              <a:buNone/>
              <a:defRPr sz="445" b="1"/>
            </a:lvl5pPr>
            <a:lvl6pPr marL="636270" indent="0">
              <a:buNone/>
              <a:defRPr sz="445" b="1"/>
            </a:lvl6pPr>
            <a:lvl7pPr marL="763905" indent="0">
              <a:buNone/>
              <a:defRPr sz="445" b="1"/>
            </a:lvl7pPr>
            <a:lvl8pPr marL="890905" indent="0">
              <a:buNone/>
              <a:defRPr sz="445" b="1"/>
            </a:lvl8pPr>
            <a:lvl9pPr marL="1017905" indent="0">
              <a:buNone/>
              <a:defRPr sz="4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659219" y="697352"/>
            <a:ext cx="1393351" cy="102570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25753" y="127273"/>
            <a:ext cx="1057068" cy="445458"/>
          </a:xfrm>
        </p:spPr>
        <p:txBody>
          <a:bodyPr anchor="b"/>
          <a:lstStyle>
            <a:lvl1pPr>
              <a:defRPr sz="89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393351" y="274875"/>
            <a:ext cx="1659219" cy="1356699"/>
          </a:xfrm>
        </p:spPr>
        <p:txBody>
          <a:bodyPr/>
          <a:lstStyle>
            <a:lvl1pPr marL="0" indent="0">
              <a:buNone/>
              <a:defRPr sz="895"/>
            </a:lvl1pPr>
            <a:lvl2pPr marL="127000" indent="0">
              <a:buNone/>
              <a:defRPr sz="775"/>
            </a:lvl2pPr>
            <a:lvl3pPr marL="254635" indent="0">
              <a:buNone/>
              <a:defRPr sz="670"/>
            </a:lvl3pPr>
            <a:lvl4pPr marL="381635" indent="0">
              <a:buNone/>
              <a:defRPr sz="560"/>
            </a:lvl4pPr>
            <a:lvl5pPr marL="509270" indent="0">
              <a:buNone/>
              <a:defRPr sz="560"/>
            </a:lvl5pPr>
            <a:lvl6pPr marL="636270" indent="0">
              <a:buNone/>
              <a:defRPr sz="560"/>
            </a:lvl6pPr>
            <a:lvl7pPr marL="763905" indent="0">
              <a:buNone/>
              <a:defRPr sz="560"/>
            </a:lvl7pPr>
            <a:lvl8pPr marL="890905" indent="0">
              <a:buNone/>
              <a:defRPr sz="560"/>
            </a:lvl8pPr>
            <a:lvl9pPr marL="1017905" indent="0">
              <a:buNone/>
              <a:defRPr sz="56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25753" y="572731"/>
            <a:ext cx="1057068" cy="1061054"/>
          </a:xfrm>
        </p:spPr>
        <p:txBody>
          <a:bodyPr/>
          <a:lstStyle>
            <a:lvl1pPr marL="0" indent="0">
              <a:buNone/>
              <a:defRPr sz="445"/>
            </a:lvl1pPr>
            <a:lvl2pPr marL="127000" indent="0">
              <a:buNone/>
              <a:defRPr sz="390"/>
            </a:lvl2pPr>
            <a:lvl3pPr marL="254635" indent="0">
              <a:buNone/>
              <a:defRPr sz="335"/>
            </a:lvl3pPr>
            <a:lvl4pPr marL="381635" indent="0">
              <a:buNone/>
              <a:defRPr sz="280"/>
            </a:lvl4pPr>
            <a:lvl5pPr marL="509270" indent="0">
              <a:buNone/>
              <a:defRPr sz="280"/>
            </a:lvl5pPr>
            <a:lvl6pPr marL="636270" indent="0">
              <a:buNone/>
              <a:defRPr sz="280"/>
            </a:lvl6pPr>
            <a:lvl7pPr marL="763905" indent="0">
              <a:buNone/>
              <a:defRPr sz="280"/>
            </a:lvl7pPr>
            <a:lvl8pPr marL="890905" indent="0">
              <a:buNone/>
              <a:defRPr sz="280"/>
            </a:lvl8pPr>
            <a:lvl9pPr marL="1017905" indent="0">
              <a:buNone/>
              <a:defRPr sz="28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345439" y="101642"/>
            <a:ext cx="706705" cy="1617875"/>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25325" y="101642"/>
            <a:ext cx="2079145" cy="1617875"/>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25440" y="101785"/>
            <a:ext cx="2826662" cy="368876"/>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5440" y="508160"/>
            <a:ext cx="2826662" cy="1211471"/>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25440" y="1769375"/>
            <a:ext cx="737013" cy="101785"/>
          </a:xfrm>
          <a:prstGeom prst="rect">
            <a:avLst/>
          </a:prstGeom>
        </p:spPr>
        <p:txBody>
          <a:bodyPr vert="horz" lIns="91440" tIns="45720" rIns="91440" bIns="45720" rtlCol="0" anchor="ctr"/>
          <a:lstStyle>
            <a:lvl1pPr algn="l">
              <a:defRPr sz="335">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086011" y="1769375"/>
            <a:ext cx="1105519" cy="101785"/>
          </a:xfrm>
          <a:prstGeom prst="rect">
            <a:avLst/>
          </a:prstGeom>
        </p:spPr>
        <p:txBody>
          <a:bodyPr vert="horz" lIns="91440" tIns="45720" rIns="91440" bIns="45720" rtlCol="0" anchor="ctr"/>
          <a:lstStyle>
            <a:lvl1pPr algn="ctr">
              <a:defRPr sz="335">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314366" y="1769375"/>
            <a:ext cx="737736" cy="101785"/>
          </a:xfrm>
          <a:prstGeom prst="rect">
            <a:avLst/>
          </a:prstGeom>
        </p:spPr>
        <p:txBody>
          <a:bodyPr vert="horz" lIns="91440" tIns="45720" rIns="91440" bIns="45720" rtlCol="0" anchor="ctr"/>
          <a:lstStyle>
            <a:lvl1pPr algn="r">
              <a:defRPr sz="335">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54635" rtl="0" eaLnBrk="1" latinLnBrk="0" hangingPunct="1">
        <a:lnSpc>
          <a:spcPct val="90000"/>
        </a:lnSpc>
        <a:spcBef>
          <a:spcPct val="0"/>
        </a:spcBef>
        <a:buNone/>
        <a:defRPr kumimoji="1" sz="1225" kern="1200">
          <a:solidFill>
            <a:schemeClr val="tx1"/>
          </a:solidFill>
          <a:latin typeface="+mj-lt"/>
          <a:ea typeface="+mj-ea"/>
          <a:cs typeface="+mj-cs"/>
        </a:defRPr>
      </a:lvl1pPr>
    </p:titleStyle>
    <p:bodyStyle>
      <a:lvl1pPr marL="63500" indent="-62865" algn="l" defTabSz="254635" rtl="0" eaLnBrk="1" latinLnBrk="0" hangingPunct="1">
        <a:lnSpc>
          <a:spcPct val="90000"/>
        </a:lnSpc>
        <a:spcBef>
          <a:spcPts val="275"/>
        </a:spcBef>
        <a:buFont typeface="Arial" panose="020B0604020202020204" pitchFamily="34" charset="0"/>
        <a:buChar char="•"/>
        <a:defRPr kumimoji="1" sz="775" kern="1200">
          <a:solidFill>
            <a:schemeClr val="tx1"/>
          </a:solidFill>
          <a:latin typeface="+mn-lt"/>
          <a:ea typeface="+mn-ea"/>
          <a:cs typeface="+mn-cs"/>
        </a:defRPr>
      </a:lvl1pPr>
      <a:lvl2pPr marL="191135" indent="-62865" algn="l" defTabSz="254635" rtl="0" eaLnBrk="1" latinLnBrk="0" hangingPunct="1">
        <a:lnSpc>
          <a:spcPct val="90000"/>
        </a:lnSpc>
        <a:spcBef>
          <a:spcPct val="28000"/>
        </a:spcBef>
        <a:buFont typeface="Arial" panose="020B0604020202020204" pitchFamily="34" charset="0"/>
        <a:buChar char="•"/>
        <a:defRPr kumimoji="1" sz="670" kern="1200">
          <a:solidFill>
            <a:schemeClr val="tx1"/>
          </a:solidFill>
          <a:latin typeface="+mn-lt"/>
          <a:ea typeface="+mn-ea"/>
          <a:cs typeface="+mn-cs"/>
        </a:defRPr>
      </a:lvl2pPr>
      <a:lvl3pPr marL="318135" indent="-62865" algn="l" defTabSz="254635" rtl="0" eaLnBrk="1" latinLnBrk="0" hangingPunct="1">
        <a:lnSpc>
          <a:spcPct val="90000"/>
        </a:lnSpc>
        <a:spcBef>
          <a:spcPct val="28000"/>
        </a:spcBef>
        <a:buFont typeface="Arial" panose="020B0604020202020204" pitchFamily="34" charset="0"/>
        <a:buChar char="•"/>
        <a:defRPr kumimoji="1" sz="560" kern="1200">
          <a:solidFill>
            <a:schemeClr val="tx1"/>
          </a:solidFill>
          <a:latin typeface="+mn-lt"/>
          <a:ea typeface="+mn-ea"/>
          <a:cs typeface="+mn-cs"/>
        </a:defRPr>
      </a:lvl3pPr>
      <a:lvl4pPr marL="445770"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4pPr>
      <a:lvl5pPr marL="572770"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5pPr>
      <a:lvl6pPr marL="699770"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6pPr>
      <a:lvl7pPr marL="827405"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7pPr>
      <a:lvl8pPr marL="954405"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8pPr>
      <a:lvl9pPr marL="1082040" indent="-62865"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9pPr>
    </p:bodyStyle>
    <p:otherStyle>
      <a:defPPr>
        <a:defRPr lang="ja-JP"/>
      </a:defPPr>
      <a:lvl1pPr marL="0" algn="l" defTabSz="254635" rtl="0" eaLnBrk="1" latinLnBrk="0" hangingPunct="1">
        <a:defRPr kumimoji="1" sz="500" kern="1200">
          <a:solidFill>
            <a:schemeClr val="tx1"/>
          </a:solidFill>
          <a:latin typeface="+mn-lt"/>
          <a:ea typeface="+mn-ea"/>
          <a:cs typeface="+mn-cs"/>
        </a:defRPr>
      </a:lvl1pPr>
      <a:lvl2pPr marL="127000" algn="l" defTabSz="254635" rtl="0" eaLnBrk="1" latinLnBrk="0" hangingPunct="1">
        <a:defRPr kumimoji="1" sz="500" kern="1200">
          <a:solidFill>
            <a:schemeClr val="tx1"/>
          </a:solidFill>
          <a:latin typeface="+mn-lt"/>
          <a:ea typeface="+mn-ea"/>
          <a:cs typeface="+mn-cs"/>
        </a:defRPr>
      </a:lvl2pPr>
      <a:lvl3pPr marL="254635" algn="l" defTabSz="254635" rtl="0" eaLnBrk="1" latinLnBrk="0" hangingPunct="1">
        <a:defRPr kumimoji="1" sz="500" kern="1200">
          <a:solidFill>
            <a:schemeClr val="tx1"/>
          </a:solidFill>
          <a:latin typeface="+mn-lt"/>
          <a:ea typeface="+mn-ea"/>
          <a:cs typeface="+mn-cs"/>
        </a:defRPr>
      </a:lvl3pPr>
      <a:lvl4pPr marL="381635" algn="l" defTabSz="254635" rtl="0" eaLnBrk="1" latinLnBrk="0" hangingPunct="1">
        <a:defRPr kumimoji="1" sz="500" kern="1200">
          <a:solidFill>
            <a:schemeClr val="tx1"/>
          </a:solidFill>
          <a:latin typeface="+mn-lt"/>
          <a:ea typeface="+mn-ea"/>
          <a:cs typeface="+mn-cs"/>
        </a:defRPr>
      </a:lvl4pPr>
      <a:lvl5pPr marL="509270" algn="l" defTabSz="254635" rtl="0" eaLnBrk="1" latinLnBrk="0" hangingPunct="1">
        <a:defRPr kumimoji="1" sz="500" kern="1200">
          <a:solidFill>
            <a:schemeClr val="tx1"/>
          </a:solidFill>
          <a:latin typeface="+mn-lt"/>
          <a:ea typeface="+mn-ea"/>
          <a:cs typeface="+mn-cs"/>
        </a:defRPr>
      </a:lvl5pPr>
      <a:lvl6pPr marL="636270" algn="l" defTabSz="254635" rtl="0" eaLnBrk="1" latinLnBrk="0" hangingPunct="1">
        <a:defRPr kumimoji="1" sz="500" kern="1200">
          <a:solidFill>
            <a:schemeClr val="tx1"/>
          </a:solidFill>
          <a:latin typeface="+mn-lt"/>
          <a:ea typeface="+mn-ea"/>
          <a:cs typeface="+mn-cs"/>
        </a:defRPr>
      </a:lvl6pPr>
      <a:lvl7pPr marL="763905" algn="l" defTabSz="254635" rtl="0" eaLnBrk="1" latinLnBrk="0" hangingPunct="1">
        <a:defRPr kumimoji="1" sz="500" kern="1200">
          <a:solidFill>
            <a:schemeClr val="tx1"/>
          </a:solidFill>
          <a:latin typeface="+mn-lt"/>
          <a:ea typeface="+mn-ea"/>
          <a:cs typeface="+mn-cs"/>
        </a:defRPr>
      </a:lvl7pPr>
      <a:lvl8pPr marL="890905" algn="l" defTabSz="254635" rtl="0" eaLnBrk="1" latinLnBrk="0" hangingPunct="1">
        <a:defRPr kumimoji="1" sz="500" kern="1200">
          <a:solidFill>
            <a:schemeClr val="tx1"/>
          </a:solidFill>
          <a:latin typeface="+mn-lt"/>
          <a:ea typeface="+mn-ea"/>
          <a:cs typeface="+mn-cs"/>
        </a:defRPr>
      </a:lvl8pPr>
      <a:lvl9pPr marL="1017905" algn="l" defTabSz="254635"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193107" y="1420022"/>
            <a:ext cx="164605" cy="95921"/>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193107" y="1231732"/>
            <a:ext cx="164605" cy="9592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193107" y="1055285"/>
            <a:ext cx="164605" cy="95921"/>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85344" y="217456"/>
            <a:ext cx="2872303" cy="601980"/>
          </a:xfrm>
          <a:prstGeom prst="rect">
            <a:avLst/>
          </a:prstGeom>
          <a:noFill/>
          <a:ln w="9525">
            <a:noFill/>
          </a:ln>
        </p:spPr>
        <p:txBody>
          <a:bodyPr wrap="square" anchor="t">
            <a:spAutoFit/>
          </a:bodyPr>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■デザイン作成について</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133305" y="46338"/>
            <a:ext cx="927829" cy="172303"/>
          </a:xfrm>
          <a:prstGeom prst="rect">
            <a:avLst/>
          </a:prstGeom>
        </p:spPr>
      </p:pic>
      <p:sp>
        <p:nvSpPr>
          <p:cNvPr id="5" name="テキスト ボックス 1"/>
          <p:cNvSpPr txBox="1"/>
          <p:nvPr/>
        </p:nvSpPr>
        <p:spPr>
          <a:xfrm>
            <a:off x="85344" y="848640"/>
            <a:ext cx="2872303" cy="176530"/>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■枠線について</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305607" y="1386272"/>
            <a:ext cx="2555526" cy="176530"/>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302647" y="1019759"/>
            <a:ext cx="2210435" cy="176530"/>
          </a:xfrm>
          <a:prstGeom prst="rect">
            <a:avLst/>
          </a:prstGeom>
          <a:noFill/>
        </p:spPr>
        <p:txBody>
          <a:bodyPr wrap="none" rtlCol="0" anchor="t">
            <a:spAutoFit/>
          </a:bodyPr>
          <a:p>
            <a:pPr algn="l"/>
            <a:r>
              <a:rPr lang="ja-JP" altLang="zh-CN" sz="56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6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298502" y="1166009"/>
            <a:ext cx="2307590" cy="261620"/>
          </a:xfrm>
          <a:prstGeom prst="rect">
            <a:avLst/>
          </a:prstGeom>
          <a:noFill/>
        </p:spPr>
        <p:txBody>
          <a:bodyPr wrap="none" rtlCol="0" anchor="t">
            <a:spAutoFit/>
          </a:bodyPr>
          <a:p>
            <a:pPr algn="l"/>
            <a:r>
              <a:rPr lang="ja-JP" altLang="zh-CN" sz="560"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560" b="1" dirty="0">
              <a:latin typeface="ＭＳ Ｐゴシック" panose="020B0600070205080204" charset="-128"/>
              <a:ea typeface="ＭＳ Ｐゴシック" panose="020B0600070205080204" charset="-128"/>
              <a:sym typeface="+mn-ea"/>
            </a:endParaRPr>
          </a:p>
          <a:p>
            <a:pPr algn="l"/>
            <a:r>
              <a:rPr lang="ja-JP" altLang="zh-CN" sz="560"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56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グループ化 1"/>
          <p:cNvGrpSpPr/>
          <p:nvPr/>
        </p:nvGrpSpPr>
        <p:grpSpPr>
          <a:xfrm>
            <a:off x="-300" y="230"/>
            <a:ext cx="3275330" cy="1907540"/>
            <a:chOff x="56" y="57"/>
            <a:chExt cx="5158" cy="3004"/>
          </a:xfrm>
        </p:grpSpPr>
        <p:sp>
          <p:nvSpPr>
            <p:cNvPr id="7" name="四角形 6"/>
            <p:cNvSpPr/>
            <p:nvPr/>
          </p:nvSpPr>
          <p:spPr>
            <a:xfrm>
              <a:off x="113" y="114"/>
              <a:ext cx="5046" cy="2891"/>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70" y="170"/>
              <a:ext cx="4932" cy="2778"/>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6" y="57"/>
              <a:ext cx="5159" cy="3005"/>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9</cp:revision>
  <dcterms:created xsi:type="dcterms:W3CDTF">2019-06-17T06:24:00Z</dcterms:created>
  <dcterms:modified xsi:type="dcterms:W3CDTF">2025-09-04T11:02:10Z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