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1907540" cy="3203575"/>
  <p:notesSz cx="7104380" cy="1023493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777"/>
        <p:guide pos="766"/>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38659" y="524767"/>
            <a:ext cx="1431950" cy="1116336"/>
          </a:xfrm>
        </p:spPr>
        <p:txBody>
          <a:bodyPr anchor="b"/>
          <a:lstStyle>
            <a:lvl1pPr algn="ctr">
              <a:defRPr sz="125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238659" y="1684153"/>
            <a:ext cx="1431950" cy="774161"/>
          </a:xfrm>
        </p:spPr>
        <p:txBody>
          <a:bodyPr/>
          <a:lstStyle>
            <a:lvl1pPr marL="0" indent="0" algn="ctr">
              <a:buNone/>
              <a:defRPr sz="500"/>
            </a:lvl1pPr>
            <a:lvl2pPr marL="95250" indent="0" algn="ctr">
              <a:buNone/>
              <a:defRPr sz="420"/>
            </a:lvl2pPr>
            <a:lvl3pPr marL="191135" indent="0" algn="ctr">
              <a:buNone/>
              <a:defRPr sz="375"/>
            </a:lvl3pPr>
            <a:lvl4pPr marL="286385" indent="0" algn="ctr">
              <a:buNone/>
              <a:defRPr sz="330"/>
            </a:lvl4pPr>
            <a:lvl5pPr marL="381635" indent="0" algn="ctr">
              <a:buNone/>
              <a:defRPr sz="330"/>
            </a:lvl5pPr>
            <a:lvl6pPr marL="477520" indent="0" algn="ctr">
              <a:buNone/>
              <a:defRPr sz="330"/>
            </a:lvl6pPr>
            <a:lvl7pPr marL="572770" indent="0" algn="ctr">
              <a:buNone/>
              <a:defRPr sz="330"/>
            </a:lvl7pPr>
            <a:lvl8pPr marL="668020" indent="0" algn="ctr">
              <a:buNone/>
              <a:defRPr sz="330"/>
            </a:lvl8pPr>
            <a:lvl9pPr marL="763905" indent="0" algn="ctr">
              <a:buNone/>
              <a:defRPr sz="330"/>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131262" y="170716"/>
            <a:ext cx="1646742" cy="2717357"/>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130268" y="799398"/>
            <a:ext cx="1646742" cy="1333813"/>
          </a:xfrm>
        </p:spPr>
        <p:txBody>
          <a:bodyPr anchor="b"/>
          <a:lstStyle>
            <a:lvl1pPr>
              <a:defRPr sz="1255"/>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30268" y="2145830"/>
            <a:ext cx="1646742" cy="701421"/>
          </a:xfrm>
        </p:spPr>
        <p:txBody>
          <a:bodyPr/>
          <a:lstStyle>
            <a:lvl1pPr marL="0" indent="0">
              <a:buNone/>
              <a:defRPr sz="500">
                <a:solidFill>
                  <a:schemeClr val="tx1">
                    <a:tint val="75000"/>
                  </a:schemeClr>
                </a:solidFill>
              </a:defRPr>
            </a:lvl1pPr>
            <a:lvl2pPr marL="95250" indent="0">
              <a:buNone/>
              <a:defRPr sz="420">
                <a:solidFill>
                  <a:schemeClr val="tx1">
                    <a:tint val="75000"/>
                  </a:schemeClr>
                </a:solidFill>
              </a:defRPr>
            </a:lvl2pPr>
            <a:lvl3pPr marL="191135" indent="0">
              <a:buNone/>
              <a:defRPr sz="375">
                <a:solidFill>
                  <a:schemeClr val="tx1">
                    <a:tint val="75000"/>
                  </a:schemeClr>
                </a:solidFill>
              </a:defRPr>
            </a:lvl3pPr>
            <a:lvl4pPr marL="286385" indent="0">
              <a:buNone/>
              <a:defRPr sz="330">
                <a:solidFill>
                  <a:schemeClr val="tx1">
                    <a:tint val="75000"/>
                  </a:schemeClr>
                </a:solidFill>
              </a:defRPr>
            </a:lvl4pPr>
            <a:lvl5pPr marL="381635" indent="0">
              <a:buNone/>
              <a:defRPr sz="330">
                <a:solidFill>
                  <a:schemeClr val="tx1">
                    <a:tint val="75000"/>
                  </a:schemeClr>
                </a:solidFill>
              </a:defRPr>
            </a:lvl5pPr>
            <a:lvl6pPr marL="477520" indent="0">
              <a:buNone/>
              <a:defRPr sz="330">
                <a:solidFill>
                  <a:schemeClr val="tx1">
                    <a:tint val="75000"/>
                  </a:schemeClr>
                </a:solidFill>
              </a:defRPr>
            </a:lvl6pPr>
            <a:lvl7pPr marL="572770" indent="0">
              <a:buNone/>
              <a:defRPr sz="330">
                <a:solidFill>
                  <a:schemeClr val="tx1">
                    <a:tint val="75000"/>
                  </a:schemeClr>
                </a:solidFill>
              </a:defRPr>
            </a:lvl7pPr>
            <a:lvl8pPr marL="668020" indent="0">
              <a:buNone/>
              <a:defRPr sz="330">
                <a:solidFill>
                  <a:schemeClr val="tx1">
                    <a:tint val="75000"/>
                  </a:schemeClr>
                </a:solidFill>
              </a:defRPr>
            </a:lvl8pPr>
            <a:lvl9pPr marL="763905" indent="0">
              <a:buNone/>
              <a:defRPr sz="330">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131262" y="853581"/>
            <a:ext cx="811439" cy="203449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966566" y="853581"/>
            <a:ext cx="811439" cy="2034492"/>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131511" y="170716"/>
            <a:ext cx="1646742" cy="619774"/>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31511" y="786038"/>
            <a:ext cx="807709" cy="385225"/>
          </a:xfrm>
        </p:spPr>
        <p:txBody>
          <a:bodyPr anchor="b"/>
          <a:lstStyle>
            <a:lvl1pPr marL="0" indent="0">
              <a:buNone/>
              <a:defRPr sz="500" b="1"/>
            </a:lvl1pPr>
            <a:lvl2pPr marL="95250" indent="0">
              <a:buNone/>
              <a:defRPr sz="420" b="1"/>
            </a:lvl2pPr>
            <a:lvl3pPr marL="191135" indent="0">
              <a:buNone/>
              <a:defRPr sz="375" b="1"/>
            </a:lvl3pPr>
            <a:lvl4pPr marL="286385" indent="0">
              <a:buNone/>
              <a:defRPr sz="330" b="1"/>
            </a:lvl4pPr>
            <a:lvl5pPr marL="381635" indent="0">
              <a:buNone/>
              <a:defRPr sz="330" b="1"/>
            </a:lvl5pPr>
            <a:lvl6pPr marL="477520" indent="0">
              <a:buNone/>
              <a:defRPr sz="330" b="1"/>
            </a:lvl6pPr>
            <a:lvl7pPr marL="572770" indent="0">
              <a:buNone/>
              <a:defRPr sz="330" b="1"/>
            </a:lvl7pPr>
            <a:lvl8pPr marL="668020" indent="0">
              <a:buNone/>
              <a:defRPr sz="330" b="1"/>
            </a:lvl8pPr>
            <a:lvl9pPr marL="763905" indent="0">
              <a:buNone/>
              <a:defRPr sz="33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131511" y="1171262"/>
            <a:ext cx="807709" cy="1722750"/>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966566" y="786038"/>
            <a:ext cx="811687" cy="385225"/>
          </a:xfrm>
        </p:spPr>
        <p:txBody>
          <a:bodyPr anchor="b"/>
          <a:lstStyle>
            <a:lvl1pPr marL="0" indent="0">
              <a:buNone/>
              <a:defRPr sz="500" b="1"/>
            </a:lvl1pPr>
            <a:lvl2pPr marL="95250" indent="0">
              <a:buNone/>
              <a:defRPr sz="420" b="1"/>
            </a:lvl2pPr>
            <a:lvl3pPr marL="191135" indent="0">
              <a:buNone/>
              <a:defRPr sz="375" b="1"/>
            </a:lvl3pPr>
            <a:lvl4pPr marL="286385" indent="0">
              <a:buNone/>
              <a:defRPr sz="330" b="1"/>
            </a:lvl4pPr>
            <a:lvl5pPr marL="381635" indent="0">
              <a:buNone/>
              <a:defRPr sz="330" b="1"/>
            </a:lvl5pPr>
            <a:lvl6pPr marL="477520" indent="0">
              <a:buNone/>
              <a:defRPr sz="330" b="1"/>
            </a:lvl6pPr>
            <a:lvl7pPr marL="572770" indent="0">
              <a:buNone/>
              <a:defRPr sz="330" b="1"/>
            </a:lvl7pPr>
            <a:lvl8pPr marL="668020" indent="0">
              <a:buNone/>
              <a:defRPr sz="330" b="1"/>
            </a:lvl8pPr>
            <a:lvl9pPr marL="763905" indent="0">
              <a:buNone/>
              <a:defRPr sz="330"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966566" y="1171262"/>
            <a:ext cx="811687" cy="1722750"/>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1511" y="213766"/>
            <a:ext cx="615788" cy="748182"/>
          </a:xfrm>
        </p:spPr>
        <p:txBody>
          <a:bodyPr anchor="b"/>
          <a:lstStyle>
            <a:lvl1pPr>
              <a:defRPr sz="670"/>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811687" y="461677"/>
            <a:ext cx="966566" cy="2278690"/>
          </a:xfrm>
        </p:spPr>
        <p:txBody>
          <a:bodyPr/>
          <a:lstStyle>
            <a:lvl1pPr marL="0" indent="0">
              <a:buNone/>
              <a:defRPr sz="670"/>
            </a:lvl1pPr>
            <a:lvl2pPr marL="95250" indent="0">
              <a:buNone/>
              <a:defRPr sz="585"/>
            </a:lvl2pPr>
            <a:lvl3pPr marL="191135" indent="0">
              <a:buNone/>
              <a:defRPr sz="500"/>
            </a:lvl3pPr>
            <a:lvl4pPr marL="286385" indent="0">
              <a:buNone/>
              <a:defRPr sz="420"/>
            </a:lvl4pPr>
            <a:lvl5pPr marL="381635" indent="0">
              <a:buNone/>
              <a:defRPr sz="420"/>
            </a:lvl5pPr>
            <a:lvl6pPr marL="477520" indent="0">
              <a:buNone/>
              <a:defRPr sz="420"/>
            </a:lvl6pPr>
            <a:lvl7pPr marL="572770" indent="0">
              <a:buNone/>
              <a:defRPr sz="420"/>
            </a:lvl7pPr>
            <a:lvl8pPr marL="668020" indent="0">
              <a:buNone/>
              <a:defRPr sz="420"/>
            </a:lvl8pPr>
            <a:lvl9pPr marL="763905" indent="0">
              <a:buNone/>
              <a:defRPr sz="420"/>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131511" y="961949"/>
            <a:ext cx="615788" cy="1782130"/>
          </a:xfrm>
        </p:spPr>
        <p:txBody>
          <a:bodyPr/>
          <a:lstStyle>
            <a:lvl1pPr marL="0" indent="0">
              <a:buNone/>
              <a:defRPr sz="330"/>
            </a:lvl1pPr>
            <a:lvl2pPr marL="95250" indent="0">
              <a:buNone/>
              <a:defRPr sz="295"/>
            </a:lvl2pPr>
            <a:lvl3pPr marL="191135" indent="0">
              <a:buNone/>
              <a:defRPr sz="250"/>
            </a:lvl3pPr>
            <a:lvl4pPr marL="286385" indent="0">
              <a:buNone/>
              <a:defRPr sz="210"/>
            </a:lvl4pPr>
            <a:lvl5pPr marL="381635" indent="0">
              <a:buNone/>
              <a:defRPr sz="210"/>
            </a:lvl5pPr>
            <a:lvl6pPr marL="477520" indent="0">
              <a:buNone/>
              <a:defRPr sz="210"/>
            </a:lvl6pPr>
            <a:lvl7pPr marL="572770" indent="0">
              <a:buNone/>
              <a:defRPr sz="210"/>
            </a:lvl7pPr>
            <a:lvl8pPr marL="668020" indent="0">
              <a:buNone/>
              <a:defRPr sz="210"/>
            </a:lvl8pPr>
            <a:lvl9pPr marL="763905" indent="0">
              <a:buNone/>
              <a:defRPr sz="210"/>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366319" y="170716"/>
            <a:ext cx="411686" cy="2717357"/>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131262" y="170716"/>
            <a:ext cx="1211191" cy="2717357"/>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131328" y="170957"/>
            <a:ext cx="1646653" cy="619557"/>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131328" y="853497"/>
            <a:ext cx="1646653" cy="2034768"/>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131328" y="2971815"/>
            <a:ext cx="429342" cy="170957"/>
          </a:xfrm>
          <a:prstGeom prst="rect">
            <a:avLst/>
          </a:prstGeom>
        </p:spPr>
        <p:txBody>
          <a:bodyPr vert="horz" lIns="91440" tIns="45720" rIns="91440" bIns="45720" rtlCol="0" anchor="ctr"/>
          <a:lstStyle>
            <a:lvl1pPr algn="l">
              <a:defRPr sz="250">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632648" y="2971815"/>
            <a:ext cx="644013" cy="170957"/>
          </a:xfrm>
          <a:prstGeom prst="rect">
            <a:avLst/>
          </a:prstGeom>
        </p:spPr>
        <p:txBody>
          <a:bodyPr vert="horz" lIns="91440" tIns="45720" rIns="91440" bIns="45720" rtlCol="0" anchor="ctr"/>
          <a:lstStyle>
            <a:lvl1pPr algn="ctr">
              <a:defRPr sz="250">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1348217" y="2971815"/>
            <a:ext cx="429762" cy="170957"/>
          </a:xfrm>
          <a:prstGeom prst="rect">
            <a:avLst/>
          </a:prstGeom>
        </p:spPr>
        <p:txBody>
          <a:bodyPr vert="horz" lIns="91440" tIns="45720" rIns="91440" bIns="45720" rtlCol="0" anchor="ctr"/>
          <a:lstStyle>
            <a:lvl1pPr algn="r">
              <a:defRPr sz="250">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191135" rtl="0" eaLnBrk="1" latinLnBrk="0" hangingPunct="1">
        <a:lnSpc>
          <a:spcPct val="90000"/>
        </a:lnSpc>
        <a:spcBef>
          <a:spcPct val="0"/>
        </a:spcBef>
        <a:buNone/>
        <a:defRPr kumimoji="1" sz="915" kern="1200">
          <a:solidFill>
            <a:schemeClr val="tx1"/>
          </a:solidFill>
          <a:latin typeface="+mj-lt"/>
          <a:ea typeface="+mj-ea"/>
          <a:cs typeface="+mj-cs"/>
        </a:defRPr>
      </a:lvl1pPr>
    </p:titleStyle>
    <p:bodyStyle>
      <a:lvl1pPr marL="47625" indent="-47625" algn="l" defTabSz="191135" rtl="0" eaLnBrk="1" latinLnBrk="0" hangingPunct="1">
        <a:lnSpc>
          <a:spcPct val="90000"/>
        </a:lnSpc>
        <a:spcBef>
          <a:spcPts val="205"/>
        </a:spcBef>
        <a:buFont typeface="Arial" panose="020B0604020202020204" pitchFamily="34" charset="0"/>
        <a:buChar char="•"/>
        <a:defRPr kumimoji="1" sz="585" kern="1200">
          <a:solidFill>
            <a:schemeClr val="tx1"/>
          </a:solidFill>
          <a:latin typeface="+mn-lt"/>
          <a:ea typeface="+mn-ea"/>
          <a:cs typeface="+mn-cs"/>
        </a:defRPr>
      </a:lvl1pPr>
      <a:lvl2pPr marL="142875" indent="-47625" algn="l" defTabSz="191135" rtl="0" eaLnBrk="1" latinLnBrk="0" hangingPunct="1">
        <a:lnSpc>
          <a:spcPct val="90000"/>
        </a:lnSpc>
        <a:spcBef>
          <a:spcPts val="100"/>
        </a:spcBef>
        <a:buFont typeface="Arial" panose="020B0604020202020204" pitchFamily="34" charset="0"/>
        <a:buChar char="•"/>
        <a:defRPr kumimoji="1" sz="500" kern="1200">
          <a:solidFill>
            <a:schemeClr val="tx1"/>
          </a:solidFill>
          <a:latin typeface="+mn-lt"/>
          <a:ea typeface="+mn-ea"/>
          <a:cs typeface="+mn-cs"/>
        </a:defRPr>
      </a:lvl2pPr>
      <a:lvl3pPr marL="239395" indent="-47625" algn="l" defTabSz="191135" rtl="0" eaLnBrk="1" latinLnBrk="0" hangingPunct="1">
        <a:lnSpc>
          <a:spcPct val="90000"/>
        </a:lnSpc>
        <a:spcBef>
          <a:spcPts val="100"/>
        </a:spcBef>
        <a:buFont typeface="Arial" panose="020B0604020202020204" pitchFamily="34" charset="0"/>
        <a:buChar char="•"/>
        <a:defRPr kumimoji="1" sz="420" kern="1200">
          <a:solidFill>
            <a:schemeClr val="tx1"/>
          </a:solidFill>
          <a:latin typeface="+mn-lt"/>
          <a:ea typeface="+mn-ea"/>
          <a:cs typeface="+mn-cs"/>
        </a:defRPr>
      </a:lvl3pPr>
      <a:lvl4pPr marL="334010" indent="-47625"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4pPr>
      <a:lvl5pPr marL="429260" indent="-47625"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5pPr>
      <a:lvl6pPr marL="525145" indent="-47625"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6pPr>
      <a:lvl7pPr marL="621030" indent="-47625"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7pPr>
      <a:lvl8pPr marL="715645" indent="-47625"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8pPr>
      <a:lvl9pPr marL="811530" indent="-47625" algn="l" defTabSz="191135" rtl="0" eaLnBrk="1" latinLnBrk="0" hangingPunct="1">
        <a:lnSpc>
          <a:spcPct val="90000"/>
        </a:lnSpc>
        <a:spcBef>
          <a:spcPts val="100"/>
        </a:spcBef>
        <a:buFont typeface="Arial" panose="020B0604020202020204" pitchFamily="34" charset="0"/>
        <a:buChar char="•"/>
        <a:defRPr kumimoji="1" sz="375" kern="1200">
          <a:solidFill>
            <a:schemeClr val="tx1"/>
          </a:solidFill>
          <a:latin typeface="+mn-lt"/>
          <a:ea typeface="+mn-ea"/>
          <a:cs typeface="+mn-cs"/>
        </a:defRPr>
      </a:lvl9pPr>
    </p:bodyStyle>
    <p:otherStyle>
      <a:defPPr>
        <a:defRPr lang="ja-JP"/>
      </a:defPPr>
      <a:lvl1pPr marL="0" algn="l" defTabSz="191135" rtl="0" eaLnBrk="1" latinLnBrk="0" hangingPunct="1">
        <a:defRPr kumimoji="1" sz="375" kern="1200">
          <a:solidFill>
            <a:schemeClr val="tx1"/>
          </a:solidFill>
          <a:latin typeface="+mn-lt"/>
          <a:ea typeface="+mn-ea"/>
          <a:cs typeface="+mn-cs"/>
        </a:defRPr>
      </a:lvl1pPr>
      <a:lvl2pPr marL="95250" algn="l" defTabSz="191135" rtl="0" eaLnBrk="1" latinLnBrk="0" hangingPunct="1">
        <a:defRPr kumimoji="1" sz="375" kern="1200">
          <a:solidFill>
            <a:schemeClr val="tx1"/>
          </a:solidFill>
          <a:latin typeface="+mn-lt"/>
          <a:ea typeface="+mn-ea"/>
          <a:cs typeface="+mn-cs"/>
        </a:defRPr>
      </a:lvl2pPr>
      <a:lvl3pPr marL="191135" algn="l" defTabSz="191135" rtl="0" eaLnBrk="1" latinLnBrk="0" hangingPunct="1">
        <a:defRPr kumimoji="1" sz="375" kern="1200">
          <a:solidFill>
            <a:schemeClr val="tx1"/>
          </a:solidFill>
          <a:latin typeface="+mn-lt"/>
          <a:ea typeface="+mn-ea"/>
          <a:cs typeface="+mn-cs"/>
        </a:defRPr>
      </a:lvl3pPr>
      <a:lvl4pPr marL="286385" algn="l" defTabSz="191135" rtl="0" eaLnBrk="1" latinLnBrk="0" hangingPunct="1">
        <a:defRPr kumimoji="1" sz="375" kern="1200">
          <a:solidFill>
            <a:schemeClr val="tx1"/>
          </a:solidFill>
          <a:latin typeface="+mn-lt"/>
          <a:ea typeface="+mn-ea"/>
          <a:cs typeface="+mn-cs"/>
        </a:defRPr>
      </a:lvl4pPr>
      <a:lvl5pPr marL="381635" algn="l" defTabSz="191135" rtl="0" eaLnBrk="1" latinLnBrk="0" hangingPunct="1">
        <a:defRPr kumimoji="1" sz="375" kern="1200">
          <a:solidFill>
            <a:schemeClr val="tx1"/>
          </a:solidFill>
          <a:latin typeface="+mn-lt"/>
          <a:ea typeface="+mn-ea"/>
          <a:cs typeface="+mn-cs"/>
        </a:defRPr>
      </a:lvl5pPr>
      <a:lvl6pPr marL="477520" algn="l" defTabSz="191135" rtl="0" eaLnBrk="1" latinLnBrk="0" hangingPunct="1">
        <a:defRPr kumimoji="1" sz="375" kern="1200">
          <a:solidFill>
            <a:schemeClr val="tx1"/>
          </a:solidFill>
          <a:latin typeface="+mn-lt"/>
          <a:ea typeface="+mn-ea"/>
          <a:cs typeface="+mn-cs"/>
        </a:defRPr>
      </a:lvl6pPr>
      <a:lvl7pPr marL="572770" algn="l" defTabSz="191135" rtl="0" eaLnBrk="1" latinLnBrk="0" hangingPunct="1">
        <a:defRPr kumimoji="1" sz="375" kern="1200">
          <a:solidFill>
            <a:schemeClr val="tx1"/>
          </a:solidFill>
          <a:latin typeface="+mn-lt"/>
          <a:ea typeface="+mn-ea"/>
          <a:cs typeface="+mn-cs"/>
        </a:defRPr>
      </a:lvl7pPr>
      <a:lvl8pPr marL="668020" algn="l" defTabSz="191135" rtl="0" eaLnBrk="1" latinLnBrk="0" hangingPunct="1">
        <a:defRPr kumimoji="1" sz="375" kern="1200">
          <a:solidFill>
            <a:schemeClr val="tx1"/>
          </a:solidFill>
          <a:latin typeface="+mn-lt"/>
          <a:ea typeface="+mn-ea"/>
          <a:cs typeface="+mn-cs"/>
        </a:defRPr>
      </a:lvl8pPr>
      <a:lvl9pPr marL="763905" algn="l" defTabSz="191135" rtl="0" eaLnBrk="1" latinLnBrk="0" hangingPunct="1">
        <a:defRPr kumimoji="1" sz="3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rot="16200000">
            <a:off x="65470" y="2000231"/>
            <a:ext cx="176240" cy="103137"/>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rot="16200000">
            <a:off x="65470" y="1739556"/>
            <a:ext cx="176240" cy="103137"/>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rot="16200000">
            <a:off x="65470" y="1478880"/>
            <a:ext cx="176240" cy="103137"/>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54975" y="415327"/>
            <a:ext cx="1707531" cy="713105"/>
          </a:xfrm>
          <a:prstGeom prst="rect">
            <a:avLst/>
          </a:prstGeom>
          <a:noFill/>
          <a:ln w="9525">
            <a:noFill/>
          </a:ln>
        </p:spPr>
        <p:txBody>
          <a:bodyPr wrap="square" anchor="t">
            <a:spAutoFit/>
          </a:bodyPr>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■デザイン作成について</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535" b="1" dirty="0">
                <a:solidFill>
                  <a:schemeClr val="tx1"/>
                </a:solidFill>
                <a:latin typeface="ＭＳ Ｐゴシック" panose="020B0600070205080204" charset="-128"/>
                <a:ea typeface="ＭＳ Ｐゴシック" panose="020B0600070205080204" charset="-128"/>
              </a:rPr>
              <a:t>・ </a:t>
            </a:r>
            <a:r>
              <a:rPr lang="en-US" altLang="ja-JP" sz="535" b="1" dirty="0">
                <a:solidFill>
                  <a:schemeClr val="tx1"/>
                </a:solidFill>
                <a:latin typeface="ＭＳ Ｐゴシック" panose="020B0600070205080204" charset="-128"/>
                <a:ea typeface="ＭＳ Ｐゴシック" panose="020B0600070205080204" charset="-128"/>
              </a:rPr>
              <a:t>2</a:t>
            </a:r>
            <a:r>
              <a:rPr lang="ja-JP" altLang="zh-CN" sz="535"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 </a:t>
            </a:r>
            <a:r>
              <a:rPr lang="en-US" altLang="ja-JP" sz="535" b="1" dirty="0">
                <a:solidFill>
                  <a:schemeClr val="tx1"/>
                </a:solidFill>
                <a:latin typeface="ＭＳ Ｐゴシック" panose="020B0600070205080204" charset="-128"/>
                <a:ea typeface="ＭＳ Ｐゴシック" panose="020B0600070205080204" charset="-128"/>
              </a:rPr>
              <a:t>2</a:t>
            </a:r>
            <a:r>
              <a:rPr lang="ja-JP" altLang="zh-CN" sz="535"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535"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95505" y="156236"/>
            <a:ext cx="1075003" cy="200040"/>
          </a:xfrm>
          <a:prstGeom prst="rect">
            <a:avLst/>
          </a:prstGeom>
        </p:spPr>
      </p:pic>
      <p:sp>
        <p:nvSpPr>
          <p:cNvPr id="5" name="テキスト ボックス 1"/>
          <p:cNvSpPr txBox="1"/>
          <p:nvPr/>
        </p:nvSpPr>
        <p:spPr>
          <a:xfrm>
            <a:off x="31175" y="1228037"/>
            <a:ext cx="1707531" cy="173990"/>
          </a:xfrm>
          <a:prstGeom prst="rect">
            <a:avLst/>
          </a:prstGeom>
          <a:noFill/>
          <a:ln w="9525">
            <a:noFill/>
          </a:ln>
        </p:spPr>
        <p:txBody>
          <a:bodyPr wrap="square" anchor="t">
            <a:spAutoFit/>
          </a:bodyPr>
          <a:p>
            <a:r>
              <a:rPr lang="ja-JP" altLang="zh-CN" sz="535" b="1" dirty="0">
                <a:solidFill>
                  <a:schemeClr val="tx1"/>
                </a:solidFill>
                <a:latin typeface="ＭＳ Ｐゴシック" panose="020B0600070205080204" charset="-128"/>
                <a:ea typeface="ＭＳ Ｐゴシック" panose="020B0600070205080204" charset="-128"/>
              </a:rPr>
              <a:t>■枠線について</a:t>
            </a:r>
            <a:endParaRPr lang="ja-JP" altLang="zh-CN" sz="535"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162117" y="1935828"/>
            <a:ext cx="1519215" cy="256540"/>
          </a:xfrm>
          <a:prstGeom prst="rect">
            <a:avLst/>
          </a:prstGeom>
          <a:noFill/>
          <a:ln w="9525">
            <a:noFill/>
          </a:ln>
        </p:spPr>
        <p:txBody>
          <a:bodyPr wrap="square" anchor="t">
            <a:spAutoFit/>
          </a:bodyPr>
          <a:p>
            <a:r>
              <a:rPr lang="ja-JP" altLang="zh-CN" sz="535"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535"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171441" y="1409744"/>
            <a:ext cx="1687591" cy="256540"/>
          </a:xfrm>
          <a:prstGeom prst="rect">
            <a:avLst/>
          </a:prstGeom>
          <a:noFill/>
        </p:spPr>
        <p:txBody>
          <a:bodyPr wrap="square" rtlCol="0" anchor="t">
            <a:spAutoFit/>
          </a:bodyPr>
          <a:p>
            <a:pPr algn="l"/>
            <a:r>
              <a:rPr lang="ja-JP" altLang="zh-CN" sz="535"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535"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166907" y="1640385"/>
            <a:ext cx="1664356" cy="339090"/>
          </a:xfrm>
          <a:prstGeom prst="rect">
            <a:avLst/>
          </a:prstGeom>
          <a:noFill/>
        </p:spPr>
        <p:txBody>
          <a:bodyPr wrap="square" rtlCol="0" anchor="t">
            <a:spAutoFit/>
          </a:bodyPr>
          <a:p>
            <a:pPr algn="l"/>
            <a:r>
              <a:rPr lang="ja-JP" altLang="zh-CN" sz="535" b="1" dirty="0">
                <a:latin typeface="ＭＳ Ｐゴシック" panose="020B0600070205080204" charset="-128"/>
                <a:ea typeface="ＭＳ Ｐゴシック" panose="020B0600070205080204" charset="-128"/>
                <a:sym typeface="+mn-ea"/>
              </a:rPr>
              <a:t>名刺の仕上がり目安ラインです。裁断ズレが生じる可能性があるため、このラインに沿ったデザインは避けてください。</a:t>
            </a:r>
            <a:endParaRPr lang="ja-JP" altLang="zh-CN" sz="535"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四角形 6"/>
          <p:cNvSpPr/>
          <p:nvPr/>
        </p:nvSpPr>
        <p:spPr>
          <a:xfrm>
            <a:off x="71755" y="66675"/>
            <a:ext cx="1764000" cy="3060000"/>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140335" y="132080"/>
            <a:ext cx="1619250" cy="2916000"/>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1905" y="3175"/>
            <a:ext cx="1908000" cy="3204210"/>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13</Paragraphs>
  <Slides>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vt:i4>
      </vt:variant>
    </vt:vector>
  </HeadingPairs>
  <TitlesOfParts>
    <vt:vector size="12" baseType="lpstr">
      <vt:lpstr>Arial</vt:lpstr>
      <vt:lpstr>ＭＳ Ｐゴシック</vt:lpstr>
      <vt:lpstr>Wingdings</vt:lpstr>
      <vt:lpstr>Calibri</vt:lpstr>
      <vt:lpstr>SimSun</vt:lpstr>
      <vt:lpstr>ＭＳ Ｐゴシック</vt:lpstr>
      <vt:lpstr>Microsoft YaHei</vt:lpstr>
      <vt:lpstr>Arial Unicode MS</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ogoshi</cp:lastModifiedBy>
  <cp:revision>10</cp:revision>
  <dcterms:created xsi:type="dcterms:W3CDTF">2019-06-17T06:24:00Z</dcterms:created>
  <dcterms:modified xsi:type="dcterms:W3CDTF">2020-02-20T02:01:24Z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1041-10.8.0.6186</vt:lpwstr>
  </property>
</Properties>
</file>