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3131820" cy="1835785"/>
  <p:notesSz cx="10234930" cy="710438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018"/>
        <p:guide pos="1258"/>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391727" y="300720"/>
            <a:ext cx="2350365" cy="639723"/>
          </a:xfrm>
        </p:spPr>
        <p:txBody>
          <a:bodyPr anchor="b"/>
          <a:lstStyle>
            <a:lvl1pPr algn="ctr">
              <a:defRPr sz="160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391727" y="965114"/>
            <a:ext cx="2350365" cy="443639"/>
          </a:xfrm>
        </p:spPr>
        <p:txBody>
          <a:bodyPr/>
          <a:lstStyle>
            <a:lvl1pPr marL="0" indent="0" algn="ctr">
              <a:buNone/>
              <a:defRPr sz="645"/>
            </a:lvl1pPr>
            <a:lvl2pPr marL="121920" indent="0" algn="ctr">
              <a:buNone/>
              <a:defRPr sz="540"/>
            </a:lvl2pPr>
            <a:lvl3pPr marL="245110" indent="0" algn="ctr">
              <a:buNone/>
              <a:defRPr sz="480"/>
            </a:lvl3pPr>
            <a:lvl4pPr marL="367030" indent="0" algn="ctr">
              <a:buNone/>
              <a:defRPr sz="430"/>
            </a:lvl4pPr>
            <a:lvl5pPr marL="490220" indent="0" algn="ctr">
              <a:buNone/>
              <a:defRPr sz="430"/>
            </a:lvl5pPr>
            <a:lvl6pPr marL="612140" indent="0" algn="ctr">
              <a:buNone/>
              <a:defRPr sz="430"/>
            </a:lvl6pPr>
            <a:lvl7pPr marL="735330" indent="0" algn="ctr">
              <a:buNone/>
              <a:defRPr sz="430"/>
            </a:lvl7pPr>
            <a:lvl8pPr marL="857250" indent="0" algn="ctr">
              <a:buNone/>
              <a:defRPr sz="430"/>
            </a:lvl8pPr>
            <a:lvl9pPr marL="979805" indent="0" algn="ctr">
              <a:buNone/>
              <a:defRPr sz="430"/>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215449" y="97830"/>
            <a:ext cx="2702920" cy="1557198"/>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13819" y="458099"/>
            <a:ext cx="2702920" cy="764350"/>
          </a:xfrm>
        </p:spPr>
        <p:txBody>
          <a:bodyPr anchor="b"/>
          <a:lstStyle>
            <a:lvl1pPr>
              <a:defRPr sz="160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13819" y="1229681"/>
            <a:ext cx="2702920" cy="401954"/>
          </a:xfrm>
        </p:spPr>
        <p:txBody>
          <a:bodyPr/>
          <a:lstStyle>
            <a:lvl1pPr marL="0" indent="0">
              <a:buNone/>
              <a:defRPr sz="645">
                <a:solidFill>
                  <a:schemeClr val="tx1">
                    <a:tint val="75000"/>
                  </a:schemeClr>
                </a:solidFill>
              </a:defRPr>
            </a:lvl1pPr>
            <a:lvl2pPr marL="121920" indent="0">
              <a:buNone/>
              <a:defRPr sz="540">
                <a:solidFill>
                  <a:schemeClr val="tx1">
                    <a:tint val="75000"/>
                  </a:schemeClr>
                </a:solidFill>
              </a:defRPr>
            </a:lvl2pPr>
            <a:lvl3pPr marL="245110" indent="0">
              <a:buNone/>
              <a:defRPr sz="480">
                <a:solidFill>
                  <a:schemeClr val="tx1">
                    <a:tint val="75000"/>
                  </a:schemeClr>
                </a:solidFill>
              </a:defRPr>
            </a:lvl3pPr>
            <a:lvl4pPr marL="367030" indent="0">
              <a:buNone/>
              <a:defRPr sz="430">
                <a:solidFill>
                  <a:schemeClr val="tx1">
                    <a:tint val="75000"/>
                  </a:schemeClr>
                </a:solidFill>
              </a:defRPr>
            </a:lvl4pPr>
            <a:lvl5pPr marL="490220" indent="0">
              <a:buNone/>
              <a:defRPr sz="430">
                <a:solidFill>
                  <a:schemeClr val="tx1">
                    <a:tint val="75000"/>
                  </a:schemeClr>
                </a:solidFill>
              </a:defRPr>
            </a:lvl5pPr>
            <a:lvl6pPr marL="612140" indent="0">
              <a:buNone/>
              <a:defRPr sz="430">
                <a:solidFill>
                  <a:schemeClr val="tx1">
                    <a:tint val="75000"/>
                  </a:schemeClr>
                </a:solidFill>
              </a:defRPr>
            </a:lvl6pPr>
            <a:lvl7pPr marL="735330" indent="0">
              <a:buNone/>
              <a:defRPr sz="430">
                <a:solidFill>
                  <a:schemeClr val="tx1">
                    <a:tint val="75000"/>
                  </a:schemeClr>
                </a:solidFill>
              </a:defRPr>
            </a:lvl7pPr>
            <a:lvl8pPr marL="857250" indent="0">
              <a:buNone/>
              <a:defRPr sz="430">
                <a:solidFill>
                  <a:schemeClr val="tx1">
                    <a:tint val="75000"/>
                  </a:schemeClr>
                </a:solidFill>
              </a:defRPr>
            </a:lvl8pPr>
            <a:lvl9pPr marL="979805" indent="0">
              <a:buNone/>
              <a:defRPr sz="430">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215449" y="489150"/>
            <a:ext cx="1331873" cy="1165878"/>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1586496" y="489150"/>
            <a:ext cx="1331873" cy="1165878"/>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215858" y="97830"/>
            <a:ext cx="2702920" cy="355166"/>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15858" y="450443"/>
            <a:ext cx="1325753" cy="220755"/>
          </a:xfrm>
        </p:spPr>
        <p:txBody>
          <a:bodyPr anchor="b"/>
          <a:lstStyle>
            <a:lvl1pPr marL="0" indent="0">
              <a:buNone/>
              <a:defRPr sz="645" b="1"/>
            </a:lvl1pPr>
            <a:lvl2pPr marL="121920" indent="0">
              <a:buNone/>
              <a:defRPr sz="540" b="1"/>
            </a:lvl2pPr>
            <a:lvl3pPr marL="245110" indent="0">
              <a:buNone/>
              <a:defRPr sz="480" b="1"/>
            </a:lvl3pPr>
            <a:lvl4pPr marL="367030" indent="0">
              <a:buNone/>
              <a:defRPr sz="430" b="1"/>
            </a:lvl4pPr>
            <a:lvl5pPr marL="490220" indent="0">
              <a:buNone/>
              <a:defRPr sz="430" b="1"/>
            </a:lvl5pPr>
            <a:lvl6pPr marL="612140" indent="0">
              <a:buNone/>
              <a:defRPr sz="430" b="1"/>
            </a:lvl6pPr>
            <a:lvl7pPr marL="735330" indent="0">
              <a:buNone/>
              <a:defRPr sz="430" b="1"/>
            </a:lvl7pPr>
            <a:lvl8pPr marL="857250" indent="0">
              <a:buNone/>
              <a:defRPr sz="430" b="1"/>
            </a:lvl8pPr>
            <a:lvl9pPr marL="979805" indent="0">
              <a:buNone/>
              <a:defRPr sz="43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215858" y="671199"/>
            <a:ext cx="1325753" cy="98723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1586496" y="450443"/>
            <a:ext cx="1332282" cy="220755"/>
          </a:xfrm>
        </p:spPr>
        <p:txBody>
          <a:bodyPr anchor="b"/>
          <a:lstStyle>
            <a:lvl1pPr marL="0" indent="0">
              <a:buNone/>
              <a:defRPr sz="645" b="1"/>
            </a:lvl1pPr>
            <a:lvl2pPr marL="121920" indent="0">
              <a:buNone/>
              <a:defRPr sz="540" b="1"/>
            </a:lvl2pPr>
            <a:lvl3pPr marL="245110" indent="0">
              <a:buNone/>
              <a:defRPr sz="480" b="1"/>
            </a:lvl3pPr>
            <a:lvl4pPr marL="367030" indent="0">
              <a:buNone/>
              <a:defRPr sz="430" b="1"/>
            </a:lvl4pPr>
            <a:lvl5pPr marL="490220" indent="0">
              <a:buNone/>
              <a:defRPr sz="430" b="1"/>
            </a:lvl5pPr>
            <a:lvl6pPr marL="612140" indent="0">
              <a:buNone/>
              <a:defRPr sz="430" b="1"/>
            </a:lvl6pPr>
            <a:lvl7pPr marL="735330" indent="0">
              <a:buNone/>
              <a:defRPr sz="430" b="1"/>
            </a:lvl7pPr>
            <a:lvl8pPr marL="857250" indent="0">
              <a:buNone/>
              <a:defRPr sz="430" b="1"/>
            </a:lvl8pPr>
            <a:lvl9pPr marL="979805" indent="0">
              <a:buNone/>
              <a:defRPr sz="43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1586496" y="671199"/>
            <a:ext cx="1332282" cy="98723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15858" y="122500"/>
            <a:ext cx="1010738" cy="428752"/>
          </a:xfrm>
        </p:spPr>
        <p:txBody>
          <a:bodyPr anchor="b"/>
          <a:lstStyle>
            <a:lvl1pPr>
              <a:defRPr sz="860"/>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1332282" y="264566"/>
            <a:ext cx="1586496" cy="1305818"/>
          </a:xfrm>
        </p:spPr>
        <p:txBody>
          <a:bodyPr/>
          <a:lstStyle>
            <a:lvl1pPr marL="0" indent="0">
              <a:buNone/>
              <a:defRPr sz="860"/>
            </a:lvl1pPr>
            <a:lvl2pPr marL="121920" indent="0">
              <a:buNone/>
              <a:defRPr sz="745"/>
            </a:lvl2pPr>
            <a:lvl3pPr marL="245110" indent="0">
              <a:buNone/>
              <a:defRPr sz="645"/>
            </a:lvl3pPr>
            <a:lvl4pPr marL="367030" indent="0">
              <a:buNone/>
              <a:defRPr sz="540"/>
            </a:lvl4pPr>
            <a:lvl5pPr marL="490220" indent="0">
              <a:buNone/>
              <a:defRPr sz="540"/>
            </a:lvl5pPr>
            <a:lvl6pPr marL="612140" indent="0">
              <a:buNone/>
              <a:defRPr sz="540"/>
            </a:lvl6pPr>
            <a:lvl7pPr marL="735330" indent="0">
              <a:buNone/>
              <a:defRPr sz="540"/>
            </a:lvl7pPr>
            <a:lvl8pPr marL="857250" indent="0">
              <a:buNone/>
              <a:defRPr sz="540"/>
            </a:lvl8pPr>
            <a:lvl9pPr marL="979805" indent="0">
              <a:buNone/>
              <a:defRPr sz="540"/>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215858" y="551251"/>
            <a:ext cx="1010738" cy="1021260"/>
          </a:xfrm>
        </p:spPr>
        <p:txBody>
          <a:bodyPr/>
          <a:lstStyle>
            <a:lvl1pPr marL="0" indent="0">
              <a:buNone/>
              <a:defRPr sz="430"/>
            </a:lvl1pPr>
            <a:lvl2pPr marL="121920" indent="0">
              <a:buNone/>
              <a:defRPr sz="375"/>
            </a:lvl2pPr>
            <a:lvl3pPr marL="245110" indent="0">
              <a:buNone/>
              <a:defRPr sz="320"/>
            </a:lvl3pPr>
            <a:lvl4pPr marL="367030" indent="0">
              <a:buNone/>
              <a:defRPr sz="270"/>
            </a:lvl4pPr>
            <a:lvl5pPr marL="490220" indent="0">
              <a:buNone/>
              <a:defRPr sz="270"/>
            </a:lvl5pPr>
            <a:lvl6pPr marL="612140" indent="0">
              <a:buNone/>
              <a:defRPr sz="270"/>
            </a:lvl6pPr>
            <a:lvl7pPr marL="735330" indent="0">
              <a:buNone/>
              <a:defRPr sz="270"/>
            </a:lvl7pPr>
            <a:lvl8pPr marL="857250" indent="0">
              <a:buNone/>
              <a:defRPr sz="270"/>
            </a:lvl8pPr>
            <a:lvl9pPr marL="979805" indent="0">
              <a:buNone/>
              <a:defRPr sz="270"/>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242639" y="97830"/>
            <a:ext cx="675730" cy="1557198"/>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215449" y="97830"/>
            <a:ext cx="1988018" cy="1557198"/>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215559" y="97968"/>
            <a:ext cx="2702772" cy="355042"/>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15559" y="489102"/>
            <a:ext cx="2702772" cy="1166036"/>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215559" y="1703017"/>
            <a:ext cx="704710" cy="97968"/>
          </a:xfrm>
          <a:prstGeom prst="rect">
            <a:avLst/>
          </a:prstGeom>
        </p:spPr>
        <p:txBody>
          <a:bodyPr vert="horz" lIns="91440" tIns="45720" rIns="91440" bIns="45720" rtlCol="0" anchor="ctr"/>
          <a:lstStyle>
            <a:lvl1pPr algn="l">
              <a:defRPr sz="320">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1038411" y="1703017"/>
            <a:ext cx="1057065" cy="97968"/>
          </a:xfrm>
          <a:prstGeom prst="rect">
            <a:avLst/>
          </a:prstGeom>
        </p:spPr>
        <p:txBody>
          <a:bodyPr vert="horz" lIns="91440" tIns="45720" rIns="91440" bIns="45720" rtlCol="0" anchor="ctr"/>
          <a:lstStyle>
            <a:lvl1pPr algn="ctr">
              <a:defRPr sz="320">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2212929" y="1703017"/>
            <a:ext cx="705402" cy="97968"/>
          </a:xfrm>
          <a:prstGeom prst="rect">
            <a:avLst/>
          </a:prstGeom>
        </p:spPr>
        <p:txBody>
          <a:bodyPr vert="horz" lIns="91440" tIns="45720" rIns="91440" bIns="45720" rtlCol="0" anchor="ctr"/>
          <a:lstStyle>
            <a:lvl1pPr algn="r">
              <a:defRPr sz="320">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245110" rtl="0" eaLnBrk="1" latinLnBrk="0" hangingPunct="1">
        <a:lnSpc>
          <a:spcPct val="90000"/>
        </a:lnSpc>
        <a:spcBef>
          <a:spcPct val="0"/>
        </a:spcBef>
        <a:buNone/>
        <a:defRPr kumimoji="1" sz="1180" kern="1200">
          <a:solidFill>
            <a:schemeClr val="tx1"/>
          </a:solidFill>
          <a:latin typeface="+mj-lt"/>
          <a:ea typeface="+mj-ea"/>
          <a:cs typeface="+mj-cs"/>
        </a:defRPr>
      </a:lvl1pPr>
    </p:titleStyle>
    <p:bodyStyle>
      <a:lvl1pPr marL="60960" indent="-60325" algn="l" defTabSz="245110" rtl="0" eaLnBrk="1" latinLnBrk="0" hangingPunct="1">
        <a:lnSpc>
          <a:spcPct val="90000"/>
        </a:lnSpc>
        <a:spcBef>
          <a:spcPts val="265"/>
        </a:spcBef>
        <a:buFont typeface="Arial" panose="020B0604020202020204" pitchFamily="34" charset="0"/>
        <a:buChar char="•"/>
        <a:defRPr kumimoji="1" sz="745" kern="1200">
          <a:solidFill>
            <a:schemeClr val="tx1"/>
          </a:solidFill>
          <a:latin typeface="+mn-lt"/>
          <a:ea typeface="+mn-ea"/>
          <a:cs typeface="+mn-cs"/>
        </a:defRPr>
      </a:lvl1pPr>
      <a:lvl2pPr marL="184150" indent="-60325" algn="l" defTabSz="245110" rtl="0" eaLnBrk="1" latinLnBrk="0" hangingPunct="1">
        <a:lnSpc>
          <a:spcPct val="90000"/>
        </a:lnSpc>
        <a:spcBef>
          <a:spcPct val="27000"/>
        </a:spcBef>
        <a:buFont typeface="Arial" panose="020B0604020202020204" pitchFamily="34" charset="0"/>
        <a:buChar char="•"/>
        <a:defRPr kumimoji="1" sz="645" kern="1200">
          <a:solidFill>
            <a:schemeClr val="tx1"/>
          </a:solidFill>
          <a:latin typeface="+mn-lt"/>
          <a:ea typeface="+mn-ea"/>
          <a:cs typeface="+mn-cs"/>
        </a:defRPr>
      </a:lvl2pPr>
      <a:lvl3pPr marL="306070" indent="-60325" algn="l" defTabSz="245110" rtl="0" eaLnBrk="1" latinLnBrk="0" hangingPunct="1">
        <a:lnSpc>
          <a:spcPct val="90000"/>
        </a:lnSpc>
        <a:spcBef>
          <a:spcPct val="27000"/>
        </a:spcBef>
        <a:buFont typeface="Arial" panose="020B0604020202020204" pitchFamily="34" charset="0"/>
        <a:buChar char="•"/>
        <a:defRPr kumimoji="1" sz="540" kern="1200">
          <a:solidFill>
            <a:schemeClr val="tx1"/>
          </a:solidFill>
          <a:latin typeface="+mn-lt"/>
          <a:ea typeface="+mn-ea"/>
          <a:cs typeface="+mn-cs"/>
        </a:defRPr>
      </a:lvl3pPr>
      <a:lvl4pPr marL="429260" indent="-60325" algn="l" defTabSz="245110" rtl="0" eaLnBrk="1" latinLnBrk="0" hangingPunct="1">
        <a:lnSpc>
          <a:spcPct val="90000"/>
        </a:lnSpc>
        <a:spcBef>
          <a:spcPct val="27000"/>
        </a:spcBef>
        <a:buFont typeface="Arial" panose="020B0604020202020204" pitchFamily="34" charset="0"/>
        <a:buChar char="•"/>
        <a:defRPr kumimoji="1" sz="480" kern="1200">
          <a:solidFill>
            <a:schemeClr val="tx1"/>
          </a:solidFill>
          <a:latin typeface="+mn-lt"/>
          <a:ea typeface="+mn-ea"/>
          <a:cs typeface="+mn-cs"/>
        </a:defRPr>
      </a:lvl4pPr>
      <a:lvl5pPr marL="551180" indent="-60325" algn="l" defTabSz="245110" rtl="0" eaLnBrk="1" latinLnBrk="0" hangingPunct="1">
        <a:lnSpc>
          <a:spcPct val="90000"/>
        </a:lnSpc>
        <a:spcBef>
          <a:spcPct val="27000"/>
        </a:spcBef>
        <a:buFont typeface="Arial" panose="020B0604020202020204" pitchFamily="34" charset="0"/>
        <a:buChar char="•"/>
        <a:defRPr kumimoji="1" sz="480" kern="1200">
          <a:solidFill>
            <a:schemeClr val="tx1"/>
          </a:solidFill>
          <a:latin typeface="+mn-lt"/>
          <a:ea typeface="+mn-ea"/>
          <a:cs typeface="+mn-cs"/>
        </a:defRPr>
      </a:lvl5pPr>
      <a:lvl6pPr marL="673735" indent="-60325" algn="l" defTabSz="245110" rtl="0" eaLnBrk="1" latinLnBrk="0" hangingPunct="1">
        <a:lnSpc>
          <a:spcPct val="90000"/>
        </a:lnSpc>
        <a:spcBef>
          <a:spcPct val="27000"/>
        </a:spcBef>
        <a:buFont typeface="Arial" panose="020B0604020202020204" pitchFamily="34" charset="0"/>
        <a:buChar char="•"/>
        <a:defRPr kumimoji="1" sz="480" kern="1200">
          <a:solidFill>
            <a:schemeClr val="tx1"/>
          </a:solidFill>
          <a:latin typeface="+mn-lt"/>
          <a:ea typeface="+mn-ea"/>
          <a:cs typeface="+mn-cs"/>
        </a:defRPr>
      </a:lvl6pPr>
      <a:lvl7pPr marL="796290" indent="-60325" algn="l" defTabSz="245110" rtl="0" eaLnBrk="1" latinLnBrk="0" hangingPunct="1">
        <a:lnSpc>
          <a:spcPct val="90000"/>
        </a:lnSpc>
        <a:spcBef>
          <a:spcPct val="27000"/>
        </a:spcBef>
        <a:buFont typeface="Arial" panose="020B0604020202020204" pitchFamily="34" charset="0"/>
        <a:buChar char="•"/>
        <a:defRPr kumimoji="1" sz="480" kern="1200">
          <a:solidFill>
            <a:schemeClr val="tx1"/>
          </a:solidFill>
          <a:latin typeface="+mn-lt"/>
          <a:ea typeface="+mn-ea"/>
          <a:cs typeface="+mn-cs"/>
        </a:defRPr>
      </a:lvl7pPr>
      <a:lvl8pPr marL="918845" indent="-60325" algn="l" defTabSz="245110" rtl="0" eaLnBrk="1" latinLnBrk="0" hangingPunct="1">
        <a:lnSpc>
          <a:spcPct val="90000"/>
        </a:lnSpc>
        <a:spcBef>
          <a:spcPct val="27000"/>
        </a:spcBef>
        <a:buFont typeface="Arial" panose="020B0604020202020204" pitchFamily="34" charset="0"/>
        <a:buChar char="•"/>
        <a:defRPr kumimoji="1" sz="480" kern="1200">
          <a:solidFill>
            <a:schemeClr val="tx1"/>
          </a:solidFill>
          <a:latin typeface="+mn-lt"/>
          <a:ea typeface="+mn-ea"/>
          <a:cs typeface="+mn-cs"/>
        </a:defRPr>
      </a:lvl8pPr>
      <a:lvl9pPr marL="1041400" indent="-60325" algn="l" defTabSz="245110" rtl="0" eaLnBrk="1" latinLnBrk="0" hangingPunct="1">
        <a:lnSpc>
          <a:spcPct val="90000"/>
        </a:lnSpc>
        <a:spcBef>
          <a:spcPct val="27000"/>
        </a:spcBef>
        <a:buFont typeface="Arial" panose="020B0604020202020204" pitchFamily="34" charset="0"/>
        <a:buChar char="•"/>
        <a:defRPr kumimoji="1" sz="480" kern="1200">
          <a:solidFill>
            <a:schemeClr val="tx1"/>
          </a:solidFill>
          <a:latin typeface="+mn-lt"/>
          <a:ea typeface="+mn-ea"/>
          <a:cs typeface="+mn-cs"/>
        </a:defRPr>
      </a:lvl9pPr>
    </p:bodyStyle>
    <p:otherStyle>
      <a:defPPr>
        <a:defRPr lang="ja-JP"/>
      </a:defPPr>
      <a:lvl1pPr marL="0" algn="l" defTabSz="245110" rtl="0" eaLnBrk="1" latinLnBrk="0" hangingPunct="1">
        <a:defRPr kumimoji="1" sz="480" kern="1200">
          <a:solidFill>
            <a:schemeClr val="tx1"/>
          </a:solidFill>
          <a:latin typeface="+mn-lt"/>
          <a:ea typeface="+mn-ea"/>
          <a:cs typeface="+mn-cs"/>
        </a:defRPr>
      </a:lvl1pPr>
      <a:lvl2pPr marL="121920" algn="l" defTabSz="245110" rtl="0" eaLnBrk="1" latinLnBrk="0" hangingPunct="1">
        <a:defRPr kumimoji="1" sz="480" kern="1200">
          <a:solidFill>
            <a:schemeClr val="tx1"/>
          </a:solidFill>
          <a:latin typeface="+mn-lt"/>
          <a:ea typeface="+mn-ea"/>
          <a:cs typeface="+mn-cs"/>
        </a:defRPr>
      </a:lvl2pPr>
      <a:lvl3pPr marL="245110" algn="l" defTabSz="245110" rtl="0" eaLnBrk="1" latinLnBrk="0" hangingPunct="1">
        <a:defRPr kumimoji="1" sz="480" kern="1200">
          <a:solidFill>
            <a:schemeClr val="tx1"/>
          </a:solidFill>
          <a:latin typeface="+mn-lt"/>
          <a:ea typeface="+mn-ea"/>
          <a:cs typeface="+mn-cs"/>
        </a:defRPr>
      </a:lvl3pPr>
      <a:lvl4pPr marL="367030" algn="l" defTabSz="245110" rtl="0" eaLnBrk="1" latinLnBrk="0" hangingPunct="1">
        <a:defRPr kumimoji="1" sz="480" kern="1200">
          <a:solidFill>
            <a:schemeClr val="tx1"/>
          </a:solidFill>
          <a:latin typeface="+mn-lt"/>
          <a:ea typeface="+mn-ea"/>
          <a:cs typeface="+mn-cs"/>
        </a:defRPr>
      </a:lvl4pPr>
      <a:lvl5pPr marL="490220" algn="l" defTabSz="245110" rtl="0" eaLnBrk="1" latinLnBrk="0" hangingPunct="1">
        <a:defRPr kumimoji="1" sz="480" kern="1200">
          <a:solidFill>
            <a:schemeClr val="tx1"/>
          </a:solidFill>
          <a:latin typeface="+mn-lt"/>
          <a:ea typeface="+mn-ea"/>
          <a:cs typeface="+mn-cs"/>
        </a:defRPr>
      </a:lvl5pPr>
      <a:lvl6pPr marL="612140" algn="l" defTabSz="245110" rtl="0" eaLnBrk="1" latinLnBrk="0" hangingPunct="1">
        <a:defRPr kumimoji="1" sz="480" kern="1200">
          <a:solidFill>
            <a:schemeClr val="tx1"/>
          </a:solidFill>
          <a:latin typeface="+mn-lt"/>
          <a:ea typeface="+mn-ea"/>
          <a:cs typeface="+mn-cs"/>
        </a:defRPr>
      </a:lvl6pPr>
      <a:lvl7pPr marL="735330" algn="l" defTabSz="245110" rtl="0" eaLnBrk="1" latinLnBrk="0" hangingPunct="1">
        <a:defRPr kumimoji="1" sz="480" kern="1200">
          <a:solidFill>
            <a:schemeClr val="tx1"/>
          </a:solidFill>
          <a:latin typeface="+mn-lt"/>
          <a:ea typeface="+mn-ea"/>
          <a:cs typeface="+mn-cs"/>
        </a:defRPr>
      </a:lvl7pPr>
      <a:lvl8pPr marL="857250" algn="l" defTabSz="245110" rtl="0" eaLnBrk="1" latinLnBrk="0" hangingPunct="1">
        <a:defRPr kumimoji="1" sz="480" kern="1200">
          <a:solidFill>
            <a:schemeClr val="tx1"/>
          </a:solidFill>
          <a:latin typeface="+mn-lt"/>
          <a:ea typeface="+mn-ea"/>
          <a:cs typeface="+mn-cs"/>
        </a:defRPr>
      </a:lvl8pPr>
      <a:lvl9pPr marL="979805" algn="l" defTabSz="245110" rtl="0" eaLnBrk="1" latinLnBrk="0" hangingPunct="1">
        <a:defRPr kumimoji="1" sz="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a:off x="183350" y="1364245"/>
            <a:ext cx="157538" cy="91803"/>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a:off x="183350" y="1184039"/>
            <a:ext cx="157538" cy="9180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a:off x="183350" y="1015167"/>
            <a:ext cx="157538" cy="91803"/>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80214" y="213306"/>
            <a:ext cx="2748993" cy="584200"/>
          </a:xfrm>
          <a:prstGeom prst="rect">
            <a:avLst/>
          </a:prstGeom>
          <a:noFill/>
          <a:ln w="9525">
            <a:noFill/>
          </a:ln>
        </p:spPr>
        <p:txBody>
          <a:bodyPr wrap="square" anchor="t">
            <a:spAutoFit/>
          </a:bodyPr>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■デザイン作成について</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535" b="1" dirty="0">
                <a:solidFill>
                  <a:schemeClr val="tx1"/>
                </a:solidFill>
                <a:latin typeface="ＭＳ Ｐゴシック" panose="020B0600070205080204" charset="-128"/>
                <a:ea typeface="ＭＳ Ｐゴシック" panose="020B0600070205080204" charset="-128"/>
              </a:rPr>
              <a:t>・ </a:t>
            </a:r>
            <a:r>
              <a:rPr lang="en-US" altLang="ja-JP" sz="535" b="1" dirty="0">
                <a:solidFill>
                  <a:schemeClr val="tx1"/>
                </a:solidFill>
                <a:latin typeface="ＭＳ Ｐゴシック" panose="020B0600070205080204" charset="-128"/>
                <a:ea typeface="ＭＳ Ｐゴシック" panose="020B0600070205080204" charset="-128"/>
              </a:rPr>
              <a:t>2</a:t>
            </a:r>
            <a:r>
              <a:rPr lang="ja-JP" altLang="zh-CN" sz="535"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 </a:t>
            </a:r>
            <a:r>
              <a:rPr lang="en-US" altLang="ja-JP" sz="535" b="1" dirty="0">
                <a:solidFill>
                  <a:schemeClr val="tx1"/>
                </a:solidFill>
                <a:latin typeface="ＭＳ Ｐゴシック" panose="020B0600070205080204" charset="-128"/>
                <a:ea typeface="ＭＳ Ｐゴシック" panose="020B0600070205080204" charset="-128"/>
              </a:rPr>
              <a:t>2</a:t>
            </a:r>
            <a:r>
              <a:rPr lang="ja-JP" altLang="zh-CN" sz="535"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535"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126116" y="49535"/>
            <a:ext cx="887997" cy="164906"/>
          </a:xfrm>
          <a:prstGeom prst="rect">
            <a:avLst/>
          </a:prstGeom>
        </p:spPr>
      </p:pic>
      <p:sp>
        <p:nvSpPr>
          <p:cNvPr id="5" name="テキスト ボックス 1"/>
          <p:cNvSpPr txBox="1"/>
          <p:nvPr/>
        </p:nvSpPr>
        <p:spPr>
          <a:xfrm>
            <a:off x="80214" y="817393"/>
            <a:ext cx="2748993" cy="173355"/>
          </a:xfrm>
          <a:prstGeom prst="rect">
            <a:avLst/>
          </a:prstGeom>
          <a:noFill/>
          <a:ln w="9525">
            <a:noFill/>
          </a:ln>
        </p:spPr>
        <p:txBody>
          <a:bodyPr wrap="square" anchor="t">
            <a:spAutoFit/>
          </a:bodyPr>
          <a:p>
            <a:r>
              <a:rPr lang="ja-JP" altLang="zh-CN" sz="535" b="1" dirty="0">
                <a:solidFill>
                  <a:schemeClr val="tx1"/>
                </a:solidFill>
                <a:latin typeface="ＭＳ Ｐゴシック" panose="020B0600070205080204" charset="-128"/>
                <a:ea typeface="ＭＳ Ｐゴシック" panose="020B0600070205080204" charset="-128"/>
              </a:rPr>
              <a:t>■枠線について</a:t>
            </a:r>
            <a:endParaRPr lang="ja-JP" altLang="zh-CN" sz="535"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291021" y="1331944"/>
            <a:ext cx="2445816" cy="173355"/>
          </a:xfrm>
          <a:prstGeom prst="rect">
            <a:avLst/>
          </a:prstGeom>
          <a:noFill/>
          <a:ln w="9525">
            <a:noFill/>
          </a:ln>
        </p:spPr>
        <p:txBody>
          <a:bodyPr wrap="square" anchor="t">
            <a:spAutoFit/>
          </a:bodyPr>
          <a:p>
            <a:r>
              <a:rPr lang="ja-JP" altLang="zh-CN" sz="535"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535"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288188" y="981166"/>
            <a:ext cx="2139315" cy="173355"/>
          </a:xfrm>
          <a:prstGeom prst="rect">
            <a:avLst/>
          </a:prstGeom>
          <a:noFill/>
        </p:spPr>
        <p:txBody>
          <a:bodyPr wrap="none" rtlCol="0" anchor="t">
            <a:spAutoFit/>
          </a:bodyPr>
          <a:p>
            <a:pPr algn="l"/>
            <a:r>
              <a:rPr lang="ja-JP" altLang="zh-CN" sz="535"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535"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284221" y="1121137"/>
            <a:ext cx="2232660" cy="255270"/>
          </a:xfrm>
          <a:prstGeom prst="rect">
            <a:avLst/>
          </a:prstGeom>
          <a:noFill/>
        </p:spPr>
        <p:txBody>
          <a:bodyPr wrap="none" rtlCol="0" anchor="t">
            <a:spAutoFit/>
          </a:bodyPr>
          <a:p>
            <a:pPr algn="l"/>
            <a:r>
              <a:rPr lang="ja-JP" altLang="zh-CN" sz="535" b="1" dirty="0">
                <a:latin typeface="ＭＳ Ｐゴシック" panose="020B0600070205080204" charset="-128"/>
                <a:ea typeface="ＭＳ Ｐゴシック" panose="020B0600070205080204" charset="-128"/>
                <a:sym typeface="+mn-ea"/>
              </a:rPr>
              <a:t>名刺の仕上がり目安ラインです。裁断ズレが生じる可能性があるため、</a:t>
            </a:r>
            <a:endParaRPr lang="ja-JP" altLang="zh-CN" sz="535" b="1" dirty="0">
              <a:latin typeface="ＭＳ Ｐゴシック" panose="020B0600070205080204" charset="-128"/>
              <a:ea typeface="ＭＳ Ｐゴシック" panose="020B0600070205080204" charset="-128"/>
              <a:sym typeface="+mn-ea"/>
            </a:endParaRPr>
          </a:p>
          <a:p>
            <a:pPr algn="l"/>
            <a:r>
              <a:rPr lang="ja-JP" altLang="zh-CN" sz="535" b="1" dirty="0">
                <a:latin typeface="ＭＳ Ｐゴシック" panose="020B0600070205080204" charset="-128"/>
                <a:ea typeface="ＭＳ Ｐゴシック" panose="020B0600070205080204" charset="-128"/>
                <a:sym typeface="+mn-ea"/>
              </a:rPr>
              <a:t>このラインに沿ったデザインは避けてください。</a:t>
            </a:r>
            <a:endParaRPr lang="ja-JP" altLang="zh-CN" sz="535"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グループ化 2"/>
          <p:cNvGrpSpPr/>
          <p:nvPr/>
        </p:nvGrpSpPr>
        <p:grpSpPr>
          <a:xfrm>
            <a:off x="-227" y="-210"/>
            <a:ext cx="3131820" cy="1835150"/>
            <a:chOff x="56" y="56"/>
            <a:chExt cx="4932" cy="2890"/>
          </a:xfrm>
        </p:grpSpPr>
        <p:sp>
          <p:nvSpPr>
            <p:cNvPr id="7" name="四角形 6"/>
            <p:cNvSpPr/>
            <p:nvPr/>
          </p:nvSpPr>
          <p:spPr>
            <a:xfrm>
              <a:off x="113" y="113"/>
              <a:ext cx="4819" cy="2778"/>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170" y="170"/>
              <a:ext cx="4706" cy="2665"/>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56" y="56"/>
              <a:ext cx="4932" cy="2891"/>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14</Paragraphs>
  <Slides>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vt:i4>
      </vt:variant>
    </vt:vector>
  </HeadingPairs>
  <TitlesOfParts>
    <vt:vector size="11" baseType="lpstr">
      <vt:lpstr>Arial</vt:lpstr>
      <vt:lpstr>ＭＳ Ｐゴシック</vt:lpstr>
      <vt:lpstr>Wingdings</vt:lpstr>
      <vt:lpstr>Calibri</vt:lpstr>
      <vt:lpstr>SimSun</vt:lpstr>
      <vt:lpstr>ＭＳ Ｐゴシック</vt:lpstr>
      <vt:lpstr>Microsoft YaHei</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takeuchi</cp:lastModifiedBy>
  <cp:revision>10</cp:revision>
  <dcterms:created xsi:type="dcterms:W3CDTF">2019-06-17T06:24:00Z</dcterms:created>
  <dcterms:modified xsi:type="dcterms:W3CDTF">2025-09-04T11:04:05Z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1041-10.8.0.5745</vt:lpwstr>
  </property>
</Properties>
</file>