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1835785" cy="3131820"/>
  <p:notesSz cx="7104380" cy="1023493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737"/>
        <p:guide pos="737"/>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9708" y="513043"/>
            <a:ext cx="1378246" cy="1091395"/>
          </a:xfrm>
        </p:spPr>
        <p:txBody>
          <a:bodyPr anchor="b"/>
          <a:lstStyle>
            <a:lvl1pPr algn="ctr">
              <a:defRPr sz="121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229708" y="1646525"/>
            <a:ext cx="1378246" cy="756865"/>
          </a:xfrm>
        </p:spPr>
        <p:txBody>
          <a:bodyPr/>
          <a:lstStyle>
            <a:lvl1pPr marL="0" indent="0" algn="ctr">
              <a:buNone/>
              <a:defRPr sz="480"/>
            </a:lvl1pPr>
            <a:lvl2pPr marL="91440" indent="0" algn="ctr">
              <a:buNone/>
              <a:defRPr sz="405"/>
            </a:lvl2pPr>
            <a:lvl3pPr marL="184150" indent="0" algn="ctr">
              <a:buNone/>
              <a:defRPr sz="360"/>
            </a:lvl3pPr>
            <a:lvl4pPr marL="275590" indent="0" algn="ctr">
              <a:buNone/>
              <a:defRPr sz="320"/>
            </a:lvl4pPr>
            <a:lvl5pPr marL="367030" indent="0" algn="ctr">
              <a:buNone/>
              <a:defRPr sz="320"/>
            </a:lvl5pPr>
            <a:lvl6pPr marL="459740" indent="0" algn="ctr">
              <a:buNone/>
              <a:defRPr sz="320"/>
            </a:lvl6pPr>
            <a:lvl7pPr marL="551180" indent="0" algn="ctr">
              <a:buNone/>
              <a:defRPr sz="320"/>
            </a:lvl7pPr>
            <a:lvl8pPr marL="643255" indent="0" algn="ctr">
              <a:buNone/>
              <a:defRPr sz="320"/>
            </a:lvl8pPr>
            <a:lvl9pPr marL="735330" indent="0" algn="ctr">
              <a:buNone/>
              <a:defRPr sz="320"/>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126339" y="166902"/>
            <a:ext cx="1584983" cy="2656645"/>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25382" y="781538"/>
            <a:ext cx="1584983" cy="1304013"/>
          </a:xfrm>
        </p:spPr>
        <p:txBody>
          <a:bodyPr anchor="b"/>
          <a:lstStyle>
            <a:lvl1pPr>
              <a:defRPr sz="121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25382" y="2097887"/>
            <a:ext cx="1584983" cy="685750"/>
          </a:xfrm>
        </p:spPr>
        <p:txBody>
          <a:bodyPr/>
          <a:lstStyle>
            <a:lvl1pPr marL="0" indent="0">
              <a:buNone/>
              <a:defRPr sz="480">
                <a:solidFill>
                  <a:schemeClr val="tx1">
                    <a:tint val="75000"/>
                  </a:schemeClr>
                </a:solidFill>
              </a:defRPr>
            </a:lvl1pPr>
            <a:lvl2pPr marL="91440" indent="0">
              <a:buNone/>
              <a:defRPr sz="405">
                <a:solidFill>
                  <a:schemeClr val="tx1">
                    <a:tint val="75000"/>
                  </a:schemeClr>
                </a:solidFill>
              </a:defRPr>
            </a:lvl2pPr>
            <a:lvl3pPr marL="184150" indent="0">
              <a:buNone/>
              <a:defRPr sz="360">
                <a:solidFill>
                  <a:schemeClr val="tx1">
                    <a:tint val="75000"/>
                  </a:schemeClr>
                </a:solidFill>
              </a:defRPr>
            </a:lvl3pPr>
            <a:lvl4pPr marL="275590" indent="0">
              <a:buNone/>
              <a:defRPr sz="320">
                <a:solidFill>
                  <a:schemeClr val="tx1">
                    <a:tint val="75000"/>
                  </a:schemeClr>
                </a:solidFill>
              </a:defRPr>
            </a:lvl4pPr>
            <a:lvl5pPr marL="367030" indent="0">
              <a:buNone/>
              <a:defRPr sz="320">
                <a:solidFill>
                  <a:schemeClr val="tx1">
                    <a:tint val="75000"/>
                  </a:schemeClr>
                </a:solidFill>
              </a:defRPr>
            </a:lvl5pPr>
            <a:lvl6pPr marL="459740" indent="0">
              <a:buNone/>
              <a:defRPr sz="320">
                <a:solidFill>
                  <a:schemeClr val="tx1">
                    <a:tint val="75000"/>
                  </a:schemeClr>
                </a:solidFill>
              </a:defRPr>
            </a:lvl6pPr>
            <a:lvl7pPr marL="551180" indent="0">
              <a:buNone/>
              <a:defRPr sz="320">
                <a:solidFill>
                  <a:schemeClr val="tx1">
                    <a:tint val="75000"/>
                  </a:schemeClr>
                </a:solidFill>
              </a:defRPr>
            </a:lvl7pPr>
            <a:lvl8pPr marL="643255" indent="0">
              <a:buNone/>
              <a:defRPr sz="320">
                <a:solidFill>
                  <a:schemeClr val="tx1">
                    <a:tint val="75000"/>
                  </a:schemeClr>
                </a:solidFill>
              </a:defRPr>
            </a:lvl8pPr>
            <a:lvl9pPr marL="735330" indent="0">
              <a:buNone/>
              <a:defRPr sz="320">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126339" y="834510"/>
            <a:ext cx="781007" cy="1989037"/>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930316" y="834510"/>
            <a:ext cx="781007" cy="1989037"/>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26579" y="166902"/>
            <a:ext cx="1584983" cy="605927"/>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26579" y="768476"/>
            <a:ext cx="777417" cy="376618"/>
          </a:xfrm>
        </p:spPr>
        <p:txBody>
          <a:bodyPr anchor="b"/>
          <a:lstStyle>
            <a:lvl1pPr marL="0" indent="0">
              <a:buNone/>
              <a:defRPr sz="480" b="1"/>
            </a:lvl1pPr>
            <a:lvl2pPr marL="91440" indent="0">
              <a:buNone/>
              <a:defRPr sz="405" b="1"/>
            </a:lvl2pPr>
            <a:lvl3pPr marL="184150" indent="0">
              <a:buNone/>
              <a:defRPr sz="360" b="1"/>
            </a:lvl3pPr>
            <a:lvl4pPr marL="275590" indent="0">
              <a:buNone/>
              <a:defRPr sz="320" b="1"/>
            </a:lvl4pPr>
            <a:lvl5pPr marL="367030" indent="0">
              <a:buNone/>
              <a:defRPr sz="320" b="1"/>
            </a:lvl5pPr>
            <a:lvl6pPr marL="459740" indent="0">
              <a:buNone/>
              <a:defRPr sz="320" b="1"/>
            </a:lvl6pPr>
            <a:lvl7pPr marL="551180" indent="0">
              <a:buNone/>
              <a:defRPr sz="320" b="1"/>
            </a:lvl7pPr>
            <a:lvl8pPr marL="643255" indent="0">
              <a:buNone/>
              <a:defRPr sz="320" b="1"/>
            </a:lvl8pPr>
            <a:lvl9pPr marL="735330" indent="0">
              <a:buNone/>
              <a:defRPr sz="32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126579" y="1145093"/>
            <a:ext cx="777417" cy="168426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930316" y="768476"/>
            <a:ext cx="781246" cy="376618"/>
          </a:xfrm>
        </p:spPr>
        <p:txBody>
          <a:bodyPr anchor="b"/>
          <a:lstStyle>
            <a:lvl1pPr marL="0" indent="0">
              <a:buNone/>
              <a:defRPr sz="480" b="1"/>
            </a:lvl1pPr>
            <a:lvl2pPr marL="91440" indent="0">
              <a:buNone/>
              <a:defRPr sz="405" b="1"/>
            </a:lvl2pPr>
            <a:lvl3pPr marL="184150" indent="0">
              <a:buNone/>
              <a:defRPr sz="360" b="1"/>
            </a:lvl3pPr>
            <a:lvl4pPr marL="275590" indent="0">
              <a:buNone/>
              <a:defRPr sz="320" b="1"/>
            </a:lvl4pPr>
            <a:lvl5pPr marL="367030" indent="0">
              <a:buNone/>
              <a:defRPr sz="320" b="1"/>
            </a:lvl5pPr>
            <a:lvl6pPr marL="459740" indent="0">
              <a:buNone/>
              <a:defRPr sz="320" b="1"/>
            </a:lvl6pPr>
            <a:lvl7pPr marL="551180" indent="0">
              <a:buNone/>
              <a:defRPr sz="320" b="1"/>
            </a:lvl7pPr>
            <a:lvl8pPr marL="643255" indent="0">
              <a:buNone/>
              <a:defRPr sz="320" b="1"/>
            </a:lvl8pPr>
            <a:lvl9pPr marL="735330" indent="0">
              <a:buNone/>
              <a:defRPr sz="32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930316" y="1145093"/>
            <a:ext cx="781246" cy="168426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26579" y="208990"/>
            <a:ext cx="592694" cy="731466"/>
          </a:xfrm>
        </p:spPr>
        <p:txBody>
          <a:bodyPr anchor="b"/>
          <a:lstStyle>
            <a:lvl1pPr>
              <a:defRPr sz="645"/>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781246" y="451362"/>
            <a:ext cx="930316" cy="2227779"/>
          </a:xfrm>
        </p:spPr>
        <p:txBody>
          <a:bodyPr/>
          <a:lstStyle>
            <a:lvl1pPr marL="0" indent="0">
              <a:buNone/>
              <a:defRPr sz="645"/>
            </a:lvl1pPr>
            <a:lvl2pPr marL="91440" indent="0">
              <a:buNone/>
              <a:defRPr sz="565"/>
            </a:lvl2pPr>
            <a:lvl3pPr marL="184150" indent="0">
              <a:buNone/>
              <a:defRPr sz="480"/>
            </a:lvl3pPr>
            <a:lvl4pPr marL="275590" indent="0">
              <a:buNone/>
              <a:defRPr sz="405"/>
            </a:lvl4pPr>
            <a:lvl5pPr marL="367030" indent="0">
              <a:buNone/>
              <a:defRPr sz="405"/>
            </a:lvl5pPr>
            <a:lvl6pPr marL="459740" indent="0">
              <a:buNone/>
              <a:defRPr sz="405"/>
            </a:lvl6pPr>
            <a:lvl7pPr marL="551180" indent="0">
              <a:buNone/>
              <a:defRPr sz="405"/>
            </a:lvl7pPr>
            <a:lvl8pPr marL="643255" indent="0">
              <a:buNone/>
              <a:defRPr sz="405"/>
            </a:lvl8pPr>
            <a:lvl9pPr marL="735330" indent="0">
              <a:buNone/>
              <a:defRPr sz="405"/>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126579" y="940457"/>
            <a:ext cx="592694" cy="1742313"/>
          </a:xfrm>
        </p:spPr>
        <p:txBody>
          <a:bodyPr/>
          <a:lstStyle>
            <a:lvl1pPr marL="0" indent="0">
              <a:buNone/>
              <a:defRPr sz="320"/>
            </a:lvl1pPr>
            <a:lvl2pPr marL="91440" indent="0">
              <a:buNone/>
              <a:defRPr sz="285"/>
            </a:lvl2pPr>
            <a:lvl3pPr marL="184150" indent="0">
              <a:buNone/>
              <a:defRPr sz="240"/>
            </a:lvl3pPr>
            <a:lvl4pPr marL="275590" indent="0">
              <a:buNone/>
              <a:defRPr sz="200"/>
            </a:lvl4pPr>
            <a:lvl5pPr marL="367030" indent="0">
              <a:buNone/>
              <a:defRPr sz="200"/>
            </a:lvl5pPr>
            <a:lvl6pPr marL="459740" indent="0">
              <a:buNone/>
              <a:defRPr sz="200"/>
            </a:lvl6pPr>
            <a:lvl7pPr marL="551180" indent="0">
              <a:buNone/>
              <a:defRPr sz="200"/>
            </a:lvl7pPr>
            <a:lvl8pPr marL="643255" indent="0">
              <a:buNone/>
              <a:defRPr sz="200"/>
            </a:lvl8pPr>
            <a:lvl9pPr marL="735330" indent="0">
              <a:buNone/>
              <a:defRPr sz="20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315077" y="166902"/>
            <a:ext cx="396246" cy="2656645"/>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126339" y="166902"/>
            <a:ext cx="1165767" cy="2656645"/>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126403" y="167137"/>
            <a:ext cx="1584897" cy="605715"/>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26403" y="834428"/>
            <a:ext cx="1584897" cy="1989307"/>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126403" y="2905418"/>
            <a:ext cx="413240" cy="167137"/>
          </a:xfrm>
          <a:prstGeom prst="rect">
            <a:avLst/>
          </a:prstGeom>
        </p:spPr>
        <p:txBody>
          <a:bodyPr vert="horz" lIns="91440" tIns="45720" rIns="91440" bIns="45720" rtlCol="0" anchor="ctr"/>
          <a:lstStyle>
            <a:lvl1pPr algn="l">
              <a:defRPr sz="240">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608921" y="2905418"/>
            <a:ext cx="619860" cy="167137"/>
          </a:xfrm>
          <a:prstGeom prst="rect">
            <a:avLst/>
          </a:prstGeom>
        </p:spPr>
        <p:txBody>
          <a:bodyPr vert="horz" lIns="91440" tIns="45720" rIns="91440" bIns="45720" rtlCol="0" anchor="ctr"/>
          <a:lstStyle>
            <a:lvl1pPr algn="ctr">
              <a:defRPr sz="240">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1297654" y="2905418"/>
            <a:ext cx="413644" cy="167137"/>
          </a:xfrm>
          <a:prstGeom prst="rect">
            <a:avLst/>
          </a:prstGeom>
        </p:spPr>
        <p:txBody>
          <a:bodyPr vert="horz" lIns="91440" tIns="45720" rIns="91440" bIns="45720" rtlCol="0" anchor="ctr"/>
          <a:lstStyle>
            <a:lvl1pPr algn="r">
              <a:defRPr sz="240">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184150" rtl="0" eaLnBrk="1" latinLnBrk="0" hangingPunct="1">
        <a:lnSpc>
          <a:spcPct val="90000"/>
        </a:lnSpc>
        <a:spcBef>
          <a:spcPct val="0"/>
        </a:spcBef>
        <a:buNone/>
        <a:defRPr kumimoji="1" sz="880" kern="1200">
          <a:solidFill>
            <a:schemeClr val="tx1"/>
          </a:solidFill>
          <a:latin typeface="+mj-lt"/>
          <a:ea typeface="+mj-ea"/>
          <a:cs typeface="+mj-cs"/>
        </a:defRPr>
      </a:lvl1pPr>
    </p:titleStyle>
    <p:bodyStyle>
      <a:lvl1pPr marL="45720" indent="-45085" algn="l" defTabSz="184150" rtl="0" eaLnBrk="1" latinLnBrk="0" hangingPunct="1">
        <a:lnSpc>
          <a:spcPct val="90000"/>
        </a:lnSpc>
        <a:spcBef>
          <a:spcPct val="40000"/>
        </a:spcBef>
        <a:buFont typeface="Arial" panose="020B0604020202020204" pitchFamily="34" charset="0"/>
        <a:buChar char="•"/>
        <a:defRPr kumimoji="1" sz="565" kern="1200">
          <a:solidFill>
            <a:schemeClr val="tx1"/>
          </a:solidFill>
          <a:latin typeface="+mn-lt"/>
          <a:ea typeface="+mn-ea"/>
          <a:cs typeface="+mn-cs"/>
        </a:defRPr>
      </a:lvl1pPr>
      <a:lvl2pPr marL="137795" indent="-45085" algn="l" defTabSz="184150" rtl="0" eaLnBrk="1" latinLnBrk="0" hangingPunct="1">
        <a:lnSpc>
          <a:spcPct val="90000"/>
        </a:lnSpc>
        <a:spcBef>
          <a:spcPts val="95"/>
        </a:spcBef>
        <a:buFont typeface="Arial" panose="020B0604020202020204" pitchFamily="34" charset="0"/>
        <a:buChar char="•"/>
        <a:defRPr kumimoji="1" sz="480" kern="1200">
          <a:solidFill>
            <a:schemeClr val="tx1"/>
          </a:solidFill>
          <a:latin typeface="+mn-lt"/>
          <a:ea typeface="+mn-ea"/>
          <a:cs typeface="+mn-cs"/>
        </a:defRPr>
      </a:lvl2pPr>
      <a:lvl3pPr marL="230505" indent="-45085" algn="l" defTabSz="184150" rtl="0" eaLnBrk="1" latinLnBrk="0" hangingPunct="1">
        <a:lnSpc>
          <a:spcPct val="90000"/>
        </a:lnSpc>
        <a:spcBef>
          <a:spcPts val="95"/>
        </a:spcBef>
        <a:buFont typeface="Arial" panose="020B0604020202020204" pitchFamily="34" charset="0"/>
        <a:buChar char="•"/>
        <a:defRPr kumimoji="1" sz="405" kern="1200">
          <a:solidFill>
            <a:schemeClr val="tx1"/>
          </a:solidFill>
          <a:latin typeface="+mn-lt"/>
          <a:ea typeface="+mn-ea"/>
          <a:cs typeface="+mn-cs"/>
        </a:defRPr>
      </a:lvl3pPr>
      <a:lvl4pPr marL="321310" indent="-45085" algn="l" defTabSz="184150" rtl="0" eaLnBrk="1" latinLnBrk="0" hangingPunct="1">
        <a:lnSpc>
          <a:spcPct val="90000"/>
        </a:lnSpc>
        <a:spcBef>
          <a:spcPts val="95"/>
        </a:spcBef>
        <a:buFont typeface="Arial" panose="020B0604020202020204" pitchFamily="34" charset="0"/>
        <a:buChar char="•"/>
        <a:defRPr kumimoji="1" sz="360" kern="1200">
          <a:solidFill>
            <a:schemeClr val="tx1"/>
          </a:solidFill>
          <a:latin typeface="+mn-lt"/>
          <a:ea typeface="+mn-ea"/>
          <a:cs typeface="+mn-cs"/>
        </a:defRPr>
      </a:lvl4pPr>
      <a:lvl5pPr marL="413385" indent="-45085" algn="l" defTabSz="184150" rtl="0" eaLnBrk="1" latinLnBrk="0" hangingPunct="1">
        <a:lnSpc>
          <a:spcPct val="90000"/>
        </a:lnSpc>
        <a:spcBef>
          <a:spcPts val="95"/>
        </a:spcBef>
        <a:buFont typeface="Arial" panose="020B0604020202020204" pitchFamily="34" charset="0"/>
        <a:buChar char="•"/>
        <a:defRPr kumimoji="1" sz="360" kern="1200">
          <a:solidFill>
            <a:schemeClr val="tx1"/>
          </a:solidFill>
          <a:latin typeface="+mn-lt"/>
          <a:ea typeface="+mn-ea"/>
          <a:cs typeface="+mn-cs"/>
        </a:defRPr>
      </a:lvl5pPr>
      <a:lvl6pPr marL="505460" indent="-45085" algn="l" defTabSz="184150" rtl="0" eaLnBrk="1" latinLnBrk="0" hangingPunct="1">
        <a:lnSpc>
          <a:spcPct val="90000"/>
        </a:lnSpc>
        <a:spcBef>
          <a:spcPts val="95"/>
        </a:spcBef>
        <a:buFont typeface="Arial" panose="020B0604020202020204" pitchFamily="34" charset="0"/>
        <a:buChar char="•"/>
        <a:defRPr kumimoji="1" sz="360" kern="1200">
          <a:solidFill>
            <a:schemeClr val="tx1"/>
          </a:solidFill>
          <a:latin typeface="+mn-lt"/>
          <a:ea typeface="+mn-ea"/>
          <a:cs typeface="+mn-cs"/>
        </a:defRPr>
      </a:lvl6pPr>
      <a:lvl7pPr marL="597535" indent="-45085" algn="l" defTabSz="184150" rtl="0" eaLnBrk="1" latinLnBrk="0" hangingPunct="1">
        <a:lnSpc>
          <a:spcPct val="90000"/>
        </a:lnSpc>
        <a:spcBef>
          <a:spcPts val="95"/>
        </a:spcBef>
        <a:buFont typeface="Arial" panose="020B0604020202020204" pitchFamily="34" charset="0"/>
        <a:buChar char="•"/>
        <a:defRPr kumimoji="1" sz="360" kern="1200">
          <a:solidFill>
            <a:schemeClr val="tx1"/>
          </a:solidFill>
          <a:latin typeface="+mn-lt"/>
          <a:ea typeface="+mn-ea"/>
          <a:cs typeface="+mn-cs"/>
        </a:defRPr>
      </a:lvl7pPr>
      <a:lvl8pPr marL="688975" indent="-45085" algn="l" defTabSz="184150" rtl="0" eaLnBrk="1" latinLnBrk="0" hangingPunct="1">
        <a:lnSpc>
          <a:spcPct val="90000"/>
        </a:lnSpc>
        <a:spcBef>
          <a:spcPts val="95"/>
        </a:spcBef>
        <a:buFont typeface="Arial" panose="020B0604020202020204" pitchFamily="34" charset="0"/>
        <a:buChar char="•"/>
        <a:defRPr kumimoji="1" sz="360" kern="1200">
          <a:solidFill>
            <a:schemeClr val="tx1"/>
          </a:solidFill>
          <a:latin typeface="+mn-lt"/>
          <a:ea typeface="+mn-ea"/>
          <a:cs typeface="+mn-cs"/>
        </a:defRPr>
      </a:lvl8pPr>
      <a:lvl9pPr marL="781050" indent="-45085" algn="l" defTabSz="184150" rtl="0" eaLnBrk="1" latinLnBrk="0" hangingPunct="1">
        <a:lnSpc>
          <a:spcPct val="90000"/>
        </a:lnSpc>
        <a:spcBef>
          <a:spcPts val="95"/>
        </a:spcBef>
        <a:buFont typeface="Arial" panose="020B0604020202020204" pitchFamily="34" charset="0"/>
        <a:buChar char="•"/>
        <a:defRPr kumimoji="1" sz="360" kern="1200">
          <a:solidFill>
            <a:schemeClr val="tx1"/>
          </a:solidFill>
          <a:latin typeface="+mn-lt"/>
          <a:ea typeface="+mn-ea"/>
          <a:cs typeface="+mn-cs"/>
        </a:defRPr>
      </a:lvl9pPr>
    </p:bodyStyle>
    <p:otherStyle>
      <a:defPPr>
        <a:defRPr lang="ja-JP"/>
      </a:defPPr>
      <a:lvl1pPr marL="0" algn="l" defTabSz="184150" rtl="0" eaLnBrk="1" latinLnBrk="0" hangingPunct="1">
        <a:defRPr kumimoji="1" sz="360" kern="1200">
          <a:solidFill>
            <a:schemeClr val="tx1"/>
          </a:solidFill>
          <a:latin typeface="+mn-lt"/>
          <a:ea typeface="+mn-ea"/>
          <a:cs typeface="+mn-cs"/>
        </a:defRPr>
      </a:lvl1pPr>
      <a:lvl2pPr marL="91440" algn="l" defTabSz="184150" rtl="0" eaLnBrk="1" latinLnBrk="0" hangingPunct="1">
        <a:defRPr kumimoji="1" sz="360" kern="1200">
          <a:solidFill>
            <a:schemeClr val="tx1"/>
          </a:solidFill>
          <a:latin typeface="+mn-lt"/>
          <a:ea typeface="+mn-ea"/>
          <a:cs typeface="+mn-cs"/>
        </a:defRPr>
      </a:lvl2pPr>
      <a:lvl3pPr marL="184150" algn="l" defTabSz="184150" rtl="0" eaLnBrk="1" latinLnBrk="0" hangingPunct="1">
        <a:defRPr kumimoji="1" sz="360" kern="1200">
          <a:solidFill>
            <a:schemeClr val="tx1"/>
          </a:solidFill>
          <a:latin typeface="+mn-lt"/>
          <a:ea typeface="+mn-ea"/>
          <a:cs typeface="+mn-cs"/>
        </a:defRPr>
      </a:lvl3pPr>
      <a:lvl4pPr marL="275590" algn="l" defTabSz="184150" rtl="0" eaLnBrk="1" latinLnBrk="0" hangingPunct="1">
        <a:defRPr kumimoji="1" sz="360" kern="1200">
          <a:solidFill>
            <a:schemeClr val="tx1"/>
          </a:solidFill>
          <a:latin typeface="+mn-lt"/>
          <a:ea typeface="+mn-ea"/>
          <a:cs typeface="+mn-cs"/>
        </a:defRPr>
      </a:lvl4pPr>
      <a:lvl5pPr marL="367030" algn="l" defTabSz="184150" rtl="0" eaLnBrk="1" latinLnBrk="0" hangingPunct="1">
        <a:defRPr kumimoji="1" sz="360" kern="1200">
          <a:solidFill>
            <a:schemeClr val="tx1"/>
          </a:solidFill>
          <a:latin typeface="+mn-lt"/>
          <a:ea typeface="+mn-ea"/>
          <a:cs typeface="+mn-cs"/>
        </a:defRPr>
      </a:lvl5pPr>
      <a:lvl6pPr marL="459740" algn="l" defTabSz="184150" rtl="0" eaLnBrk="1" latinLnBrk="0" hangingPunct="1">
        <a:defRPr kumimoji="1" sz="360" kern="1200">
          <a:solidFill>
            <a:schemeClr val="tx1"/>
          </a:solidFill>
          <a:latin typeface="+mn-lt"/>
          <a:ea typeface="+mn-ea"/>
          <a:cs typeface="+mn-cs"/>
        </a:defRPr>
      </a:lvl6pPr>
      <a:lvl7pPr marL="551180" algn="l" defTabSz="184150" rtl="0" eaLnBrk="1" latinLnBrk="0" hangingPunct="1">
        <a:defRPr kumimoji="1" sz="360" kern="1200">
          <a:solidFill>
            <a:schemeClr val="tx1"/>
          </a:solidFill>
          <a:latin typeface="+mn-lt"/>
          <a:ea typeface="+mn-ea"/>
          <a:cs typeface="+mn-cs"/>
        </a:defRPr>
      </a:lvl7pPr>
      <a:lvl8pPr marL="643255" algn="l" defTabSz="184150" rtl="0" eaLnBrk="1" latinLnBrk="0" hangingPunct="1">
        <a:defRPr kumimoji="1" sz="360" kern="1200">
          <a:solidFill>
            <a:schemeClr val="tx1"/>
          </a:solidFill>
          <a:latin typeface="+mn-lt"/>
          <a:ea typeface="+mn-ea"/>
          <a:cs typeface="+mn-cs"/>
        </a:defRPr>
      </a:lvl8pPr>
      <a:lvl9pPr marL="735330" algn="l" defTabSz="184150" rtl="0" eaLnBrk="1" latinLnBrk="0" hangingPunct="1">
        <a:defRPr kumimoji="1" sz="3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rot="16200000">
            <a:off x="29700" y="1964444"/>
            <a:ext cx="176240" cy="103137"/>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rot="16200000">
            <a:off x="29700" y="1703769"/>
            <a:ext cx="176240" cy="103137"/>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rot="16200000">
            <a:off x="29700" y="1443093"/>
            <a:ext cx="176240" cy="103137"/>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19205" y="379540"/>
            <a:ext cx="1707531" cy="707390"/>
          </a:xfrm>
          <a:prstGeom prst="rect">
            <a:avLst/>
          </a:prstGeom>
          <a:noFill/>
          <a:ln w="9525">
            <a:noFill/>
          </a:ln>
        </p:spPr>
        <p:txBody>
          <a:bodyPr wrap="square" anchor="t">
            <a:spAutoFit/>
          </a:bodyPr>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■デザイン作成について</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535" b="1" dirty="0">
                <a:solidFill>
                  <a:schemeClr val="tx1"/>
                </a:solidFill>
                <a:latin typeface="ＭＳ Ｐゴシック" panose="020B0600070205080204" charset="-128"/>
                <a:ea typeface="ＭＳ Ｐゴシック" panose="020B0600070205080204" charset="-128"/>
              </a:rPr>
              <a:t>・ </a:t>
            </a:r>
            <a:r>
              <a:rPr lang="en-US" altLang="ja-JP" sz="535" b="1" dirty="0">
                <a:solidFill>
                  <a:schemeClr val="tx1"/>
                </a:solidFill>
                <a:latin typeface="ＭＳ Ｐゴシック" panose="020B0600070205080204" charset="-128"/>
                <a:ea typeface="ＭＳ Ｐゴシック" panose="020B0600070205080204" charset="-128"/>
              </a:rPr>
              <a:t>2</a:t>
            </a:r>
            <a:r>
              <a:rPr lang="ja-JP" altLang="zh-CN" sz="535"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 </a:t>
            </a:r>
            <a:r>
              <a:rPr lang="en-US" altLang="ja-JP" sz="535" b="1" dirty="0">
                <a:solidFill>
                  <a:schemeClr val="tx1"/>
                </a:solidFill>
                <a:latin typeface="ＭＳ Ｐゴシック" panose="020B0600070205080204" charset="-128"/>
                <a:ea typeface="ＭＳ Ｐゴシック" panose="020B0600070205080204" charset="-128"/>
              </a:rPr>
              <a:t>2</a:t>
            </a:r>
            <a:r>
              <a:rPr lang="ja-JP" altLang="zh-CN" sz="535"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535"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59735" y="120449"/>
            <a:ext cx="1075003" cy="200040"/>
          </a:xfrm>
          <a:prstGeom prst="rect">
            <a:avLst/>
          </a:prstGeom>
        </p:spPr>
      </p:pic>
      <p:sp>
        <p:nvSpPr>
          <p:cNvPr id="5" name="テキスト ボックス 1"/>
          <p:cNvSpPr txBox="1"/>
          <p:nvPr/>
        </p:nvSpPr>
        <p:spPr>
          <a:xfrm>
            <a:off x="-4595" y="1192250"/>
            <a:ext cx="1707531" cy="173355"/>
          </a:xfrm>
          <a:prstGeom prst="rect">
            <a:avLst/>
          </a:prstGeom>
          <a:noFill/>
          <a:ln w="9525">
            <a:noFill/>
          </a:ln>
        </p:spPr>
        <p:txBody>
          <a:bodyPr wrap="square" anchor="t">
            <a:spAutoFit/>
          </a:bodyPr>
          <a:p>
            <a:r>
              <a:rPr lang="ja-JP" altLang="zh-CN" sz="535" b="1" dirty="0">
                <a:solidFill>
                  <a:schemeClr val="tx1"/>
                </a:solidFill>
                <a:latin typeface="ＭＳ Ｐゴシック" panose="020B0600070205080204" charset="-128"/>
                <a:ea typeface="ＭＳ Ｐゴシック" panose="020B0600070205080204" charset="-128"/>
              </a:rPr>
              <a:t>■枠線について</a:t>
            </a:r>
            <a:endParaRPr lang="ja-JP" altLang="zh-CN" sz="535"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126347" y="1900041"/>
            <a:ext cx="1519215" cy="255270"/>
          </a:xfrm>
          <a:prstGeom prst="rect">
            <a:avLst/>
          </a:prstGeom>
          <a:noFill/>
          <a:ln w="9525">
            <a:noFill/>
          </a:ln>
        </p:spPr>
        <p:txBody>
          <a:bodyPr wrap="square" anchor="t">
            <a:spAutoFit/>
          </a:bodyPr>
          <a:p>
            <a:r>
              <a:rPr lang="ja-JP" altLang="zh-CN" sz="535"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535"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135671" y="1373957"/>
            <a:ext cx="1687591" cy="255270"/>
          </a:xfrm>
          <a:prstGeom prst="rect">
            <a:avLst/>
          </a:prstGeom>
          <a:noFill/>
        </p:spPr>
        <p:txBody>
          <a:bodyPr wrap="square" rtlCol="0" anchor="t">
            <a:spAutoFit/>
          </a:bodyPr>
          <a:p>
            <a:pPr algn="l"/>
            <a:r>
              <a:rPr lang="ja-JP" altLang="zh-CN" sz="535"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535"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131137" y="1604598"/>
            <a:ext cx="1664356" cy="337185"/>
          </a:xfrm>
          <a:prstGeom prst="rect">
            <a:avLst/>
          </a:prstGeom>
          <a:noFill/>
        </p:spPr>
        <p:txBody>
          <a:bodyPr wrap="square" rtlCol="0" anchor="t">
            <a:spAutoFit/>
          </a:bodyPr>
          <a:p>
            <a:pPr algn="l"/>
            <a:r>
              <a:rPr lang="ja-JP" altLang="zh-CN" sz="535" b="1" dirty="0">
                <a:latin typeface="ＭＳ Ｐゴシック" panose="020B0600070205080204" charset="-128"/>
                <a:ea typeface="ＭＳ Ｐゴシック" panose="020B0600070205080204" charset="-128"/>
                <a:sym typeface="+mn-ea"/>
              </a:rPr>
              <a:t>名刺の仕上がり目安ラインです。裁断ズレが生じる可能性があるため、このラインに沿ったデザインは避けてください。</a:t>
            </a:r>
            <a:endParaRPr lang="ja-JP" altLang="zh-CN" sz="535"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グループ化 1"/>
          <p:cNvGrpSpPr/>
          <p:nvPr/>
        </p:nvGrpSpPr>
        <p:grpSpPr>
          <a:xfrm>
            <a:off x="-210" y="-227"/>
            <a:ext cx="1835150" cy="3131820"/>
            <a:chOff x="56" y="56"/>
            <a:chExt cx="2890" cy="4932"/>
          </a:xfrm>
        </p:grpSpPr>
        <p:sp>
          <p:nvSpPr>
            <p:cNvPr id="7" name="四角形 6"/>
            <p:cNvSpPr/>
            <p:nvPr/>
          </p:nvSpPr>
          <p:spPr>
            <a:xfrm>
              <a:off x="113" y="113"/>
              <a:ext cx="2778" cy="4819"/>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170" y="170"/>
              <a:ext cx="2665" cy="4706"/>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56" y="56"/>
              <a:ext cx="2891" cy="4932"/>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13</Paragraphs>
  <Slides>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vt:i4>
      </vt:variant>
    </vt:vector>
  </HeadingPairs>
  <TitlesOfParts>
    <vt:vector size="11" baseType="lpstr">
      <vt:lpstr>Arial</vt:lpstr>
      <vt:lpstr>ＭＳ Ｐゴシック</vt:lpstr>
      <vt:lpstr>Wingdings</vt:lpstr>
      <vt:lpstr>Calibri</vt:lpstr>
      <vt:lpstr>SimSun</vt:lpstr>
      <vt:lpstr>ＭＳ Ｐゴシック</vt:lpstr>
      <vt:lpstr>Microsoft YaHei</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takeuchi</cp:lastModifiedBy>
  <cp:revision>11</cp:revision>
  <dcterms:created xsi:type="dcterms:W3CDTF">2019-06-17T06:24:00Z</dcterms:created>
  <dcterms:modified xsi:type="dcterms:W3CDTF">2025-09-04T11:04:47Z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